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1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85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9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2187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599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590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494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60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385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085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4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25AA-9F81-954D-8A8F-2C20E3496DA6}" type="datetimeFigureOut">
              <a:rPr kumimoji="1" lang="ja-JP" altLang="en-US" smtClean="0"/>
              <a:t>11/12/22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999F1-2596-E24B-8C71-61F696AA94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84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コンパイラ演習番外編</a:t>
            </a:r>
            <a:r>
              <a:rPr lang="en-US" altLang="ja-JP" dirty="0" smtClean="0"/>
              <a:t> (</a:t>
            </a:r>
            <a:r>
              <a:rPr lang="ja-JP" altLang="en-US" dirty="0" smtClean="0"/>
              <a:t>その２</a:t>
            </a:r>
            <a:r>
              <a:rPr lang="en-US" altLang="ja-JP" dirty="0" smtClean="0"/>
              <a:t>):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kumimoji="1" lang="en-US" altLang="ja-JP" smtClean="0"/>
              <a:t>JVM </a:t>
            </a:r>
            <a:r>
              <a:rPr kumimoji="1" lang="ja-JP" altLang="en-US" smtClean="0"/>
              <a:t>コンテスト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tx1"/>
                </a:solidFill>
              </a:rPr>
              <a:t>前田</a:t>
            </a:r>
            <a:r>
              <a:rPr kumimoji="1" lang="en-US" altLang="ja-JP" dirty="0" smtClean="0">
                <a:solidFill>
                  <a:schemeClr val="tx1"/>
                </a:solidFill>
              </a:rPr>
              <a:t> </a:t>
            </a:r>
            <a:r>
              <a:rPr kumimoji="1" lang="ja-JP" altLang="en-US" dirty="0" smtClean="0">
                <a:solidFill>
                  <a:schemeClr val="tx1"/>
                </a:solidFill>
              </a:rPr>
              <a:t>俊行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855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コンテストルール</a:t>
            </a:r>
            <a:r>
              <a:rPr kumimoji="1" lang="en-US" altLang="ja-JP" dirty="0" smtClean="0"/>
              <a:t> (1/2)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自作の計算機上で動作する</a:t>
            </a:r>
            <a:r>
              <a:rPr lang="en-US" altLang="ja-JP" dirty="0" smtClean="0"/>
              <a:t> JVM </a:t>
            </a:r>
            <a:r>
              <a:rPr lang="ja-JP" altLang="en-US" dirty="0" smtClean="0"/>
              <a:t>を作成せよ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自作のコンパイラを用いてもよいし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用いなくてもよい</a:t>
            </a:r>
            <a:endParaRPr lang="en-US" altLang="ja-JP" dirty="0" smtClean="0"/>
          </a:p>
          <a:p>
            <a:r>
              <a:rPr lang="ja-JP" altLang="en-US" dirty="0" smtClean="0"/>
              <a:t>上記の</a:t>
            </a:r>
            <a:r>
              <a:rPr lang="en-US" altLang="ja-JP" dirty="0" smtClean="0"/>
              <a:t> JVM </a:t>
            </a:r>
            <a:r>
              <a:rPr lang="ja-JP" altLang="en-US" dirty="0" smtClean="0"/>
              <a:t>は</a:t>
            </a:r>
            <a:r>
              <a:rPr lang="en-US" altLang="ja-JP" dirty="0" smtClean="0"/>
              <a:t> 1 </a:t>
            </a:r>
            <a:r>
              <a:rPr lang="ja-JP" altLang="en-US" dirty="0" smtClean="0"/>
              <a:t>つの</a:t>
            </a:r>
            <a:r>
              <a:rPr lang="en-US" altLang="ja-JP" dirty="0" smtClean="0"/>
              <a:t> JAR </a:t>
            </a:r>
            <a:r>
              <a:rPr lang="ja-JP" altLang="en-US" dirty="0" smtClean="0"/>
              <a:t>ファイルを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入力として受け取れるようにすること</a:t>
            </a:r>
            <a:endParaRPr lang="en-US" altLang="ja-JP" dirty="0" smtClean="0"/>
          </a:p>
          <a:p>
            <a:r>
              <a:rPr lang="ja-JP" altLang="en-US" dirty="0" smtClean="0"/>
              <a:t>上記の</a:t>
            </a:r>
            <a:r>
              <a:rPr lang="en-US" altLang="ja-JP" dirty="0" smtClean="0"/>
              <a:t> JVM </a:t>
            </a:r>
            <a:r>
              <a:rPr lang="ja-JP" altLang="en-US" dirty="0" smtClean="0"/>
              <a:t>は少なくとも配布ファイル中の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/>
              <a:t>ParticleSimMac.jar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を実行できるようにすること</a:t>
            </a:r>
            <a:endParaRPr lang="en-US" altLang="ja-JP" dirty="0"/>
          </a:p>
          <a:p>
            <a:r>
              <a:rPr lang="ja-JP" altLang="en-US" dirty="0" smtClean="0"/>
              <a:t>上記</a:t>
            </a:r>
            <a:r>
              <a:rPr lang="en-US" altLang="ja-JP" dirty="0" smtClean="0"/>
              <a:t> JVM </a:t>
            </a:r>
            <a:r>
              <a:rPr lang="ja-JP" altLang="en-US" dirty="0" smtClean="0"/>
              <a:t>を自作の計算機上で実行し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配布ファイル中の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ParticleSimMac.jar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および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contest.input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を入力と</a:t>
            </a:r>
            <a:r>
              <a:rPr lang="ja-JP" altLang="en-US" dirty="0" smtClean="0"/>
              <a:t>して与え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結果</a:t>
            </a:r>
            <a:r>
              <a:rPr lang="ja-JP" altLang="en-US" dirty="0" smtClean="0"/>
              <a:t>が</a:t>
            </a:r>
            <a:r>
              <a:rPr lang="ja-JP" altLang="en-US" dirty="0" smtClean="0"/>
              <a:t>出力</a:t>
            </a:r>
            <a:r>
              <a:rPr lang="ja-JP" altLang="en-US" dirty="0" smtClean="0"/>
              <a:t>され</a:t>
            </a:r>
            <a:r>
              <a:rPr lang="ja-JP" altLang="en-US" dirty="0" smtClean="0"/>
              <a:t>るまでの</a:t>
            </a:r>
            <a:r>
              <a:rPr lang="ja-JP" altLang="en-US" dirty="0"/>
              <a:t>時間を</a:t>
            </a:r>
            <a:r>
              <a:rPr lang="ja-JP" altLang="en-US" dirty="0" smtClean="0"/>
              <a:t>競う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468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コンテストルール</a:t>
            </a:r>
            <a:r>
              <a:rPr kumimoji="1" lang="en-US" altLang="ja-JP" dirty="0" smtClean="0"/>
              <a:t> (2/2)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600200"/>
            <a:ext cx="8536057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err="1"/>
              <a:t>ParticleSimMac.jar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に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一切</a:t>
            </a:r>
            <a:r>
              <a:rPr kumimoji="1" lang="ja-JP" altLang="en-US" dirty="0" smtClean="0"/>
              <a:t>修正を加えない</a:t>
            </a:r>
            <a:r>
              <a:rPr kumimoji="1" lang="ja-JP" altLang="en-US" dirty="0" smtClean="0"/>
              <a:t>こと</a:t>
            </a:r>
            <a:endParaRPr kumimoji="1" lang="en-US" altLang="ja-JP" dirty="0" smtClean="0"/>
          </a:p>
          <a:p>
            <a:r>
              <a:rPr lang="en-US" altLang="ja-JP" dirty="0" err="1" smtClean="0"/>
              <a:t>ParticleSimMac.jar</a:t>
            </a:r>
            <a:r>
              <a:rPr lang="en-US" altLang="ja-JP" dirty="0" smtClean="0"/>
              <a:t> </a:t>
            </a:r>
            <a:r>
              <a:rPr lang="ja-JP" altLang="en-US" dirty="0" smtClean="0"/>
              <a:t>中のクラスファイル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err="1" smtClean="0"/>
              <a:t>Ext.class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</a:t>
            </a:r>
            <a:r>
              <a:rPr lang="en-US" altLang="ja-JP" dirty="0" smtClean="0"/>
              <a:t> native </a:t>
            </a:r>
            <a:r>
              <a:rPr lang="ja-JP" altLang="en-US" dirty="0" smtClean="0"/>
              <a:t>メソッド定義があるので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その実体は</a:t>
            </a:r>
            <a:r>
              <a:rPr lang="en-US" altLang="ja-JP" dirty="0" smtClean="0"/>
              <a:t> JVM </a:t>
            </a:r>
            <a:r>
              <a:rPr lang="ja-JP" altLang="en-US" dirty="0" smtClean="0"/>
              <a:t>中で実装すること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実装の方法は自由</a:t>
            </a:r>
            <a:endParaRPr kumimoji="1" lang="en-US" altLang="ja-JP" dirty="0" smtClean="0"/>
          </a:p>
          <a:p>
            <a:r>
              <a:rPr lang="ja-JP" altLang="en-US" dirty="0" smtClean="0"/>
              <a:t>入力ファイル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contest.input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のフォーマット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および出力ファイルのフォーマットについては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配布ファイル中の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README.txt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を参照すること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6207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コンテスト実施日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未定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65064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7574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バグがある可能性があります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まだ十分テストされていません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計算時間が長すぎたり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メモリが不足したりする可能性があります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自作計算機上での実行を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ほとんど考慮していません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 smtClean="0"/>
              <a:t>何かおかしい・</a:t>
            </a:r>
            <a:r>
              <a:rPr lang="ja-JP" altLang="en-US" smtClean="0"/>
              <a:t>無理ゲー等と</a:t>
            </a:r>
            <a:r>
              <a:rPr lang="ja-JP" altLang="en-US" dirty="0" smtClean="0"/>
              <a:t>思ったら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compiler-query-2011@yl.is.s.u-tokyo.ac.jp</a:t>
            </a:r>
            <a:br>
              <a:rPr lang="en-US" altLang="ja-JP" dirty="0" smtClean="0"/>
            </a:br>
            <a:r>
              <a:rPr lang="ja-JP" altLang="en-US" dirty="0" smtClean="0"/>
              <a:t>まで問い合わせて下さい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560035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65</Words>
  <Application>Microsoft Macintosh PowerPoint</Application>
  <PresentationFormat>画面に合わせる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ホワイト</vt:lpstr>
      <vt:lpstr>コンパイラ演習番外編 (その２): JVM コンテスト</vt:lpstr>
      <vt:lpstr>コンテストルール (1/2)</vt:lpstr>
      <vt:lpstr>コンテストルール (2/2)</vt:lpstr>
      <vt:lpstr>コンテスト実施日</vt:lpstr>
      <vt:lpstr>注意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コンパイラ演習番外編 (その１): min-rt 改 コンテスト</dc:title>
  <dc:creator>T</dc:creator>
  <cp:lastModifiedBy>T</cp:lastModifiedBy>
  <cp:revision>40</cp:revision>
  <dcterms:created xsi:type="dcterms:W3CDTF">2011-12-11T14:06:51Z</dcterms:created>
  <dcterms:modified xsi:type="dcterms:W3CDTF">2011-12-21T17:09:32Z</dcterms:modified>
</cp:coreProperties>
</file>