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6" d="100"/>
          <a:sy n="96" d="100"/>
        </p:scale>
        <p:origin x="-86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325AA-9F81-954D-8A8F-2C20E3496DA6}" type="datetimeFigureOut">
              <a:rPr kumimoji="1" lang="ja-JP" altLang="en-US" smtClean="0"/>
              <a:t>11/12/15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999F1-2596-E24B-8C71-61F696AA94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6191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325AA-9F81-954D-8A8F-2C20E3496DA6}" type="datetimeFigureOut">
              <a:rPr kumimoji="1" lang="ja-JP" altLang="en-US" smtClean="0"/>
              <a:t>11/12/15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999F1-2596-E24B-8C71-61F696AA94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68515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325AA-9F81-954D-8A8F-2C20E3496DA6}" type="datetimeFigureOut">
              <a:rPr kumimoji="1" lang="ja-JP" altLang="en-US" smtClean="0"/>
              <a:t>11/12/15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999F1-2596-E24B-8C71-61F696AA94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79204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325AA-9F81-954D-8A8F-2C20E3496DA6}" type="datetimeFigureOut">
              <a:rPr kumimoji="1" lang="ja-JP" altLang="en-US" smtClean="0"/>
              <a:t>11/12/15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999F1-2596-E24B-8C71-61F696AA94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21876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325AA-9F81-954D-8A8F-2C20E3496DA6}" type="datetimeFigureOut">
              <a:rPr kumimoji="1" lang="ja-JP" altLang="en-US" smtClean="0"/>
              <a:t>11/12/15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999F1-2596-E24B-8C71-61F696AA94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5991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325AA-9F81-954D-8A8F-2C20E3496DA6}" type="datetimeFigureOut">
              <a:rPr kumimoji="1" lang="ja-JP" altLang="en-US" smtClean="0"/>
              <a:t>11/12/15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999F1-2596-E24B-8C71-61F696AA94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75902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325AA-9F81-954D-8A8F-2C20E3496DA6}" type="datetimeFigureOut">
              <a:rPr kumimoji="1" lang="ja-JP" altLang="en-US" smtClean="0"/>
              <a:t>11/12/15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999F1-2596-E24B-8C71-61F696AA94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84944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325AA-9F81-954D-8A8F-2C20E3496DA6}" type="datetimeFigureOut">
              <a:rPr kumimoji="1" lang="ja-JP" altLang="en-US" smtClean="0"/>
              <a:t>11/12/15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999F1-2596-E24B-8C71-61F696AA94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1609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325AA-9F81-954D-8A8F-2C20E3496DA6}" type="datetimeFigureOut">
              <a:rPr kumimoji="1" lang="ja-JP" altLang="en-US" smtClean="0"/>
              <a:t>11/12/15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999F1-2596-E24B-8C71-61F696AA94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13859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325AA-9F81-954D-8A8F-2C20E3496DA6}" type="datetimeFigureOut">
              <a:rPr kumimoji="1" lang="ja-JP" altLang="en-US" smtClean="0"/>
              <a:t>11/12/15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999F1-2596-E24B-8C71-61F696AA94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3085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325AA-9F81-954D-8A8F-2C20E3496DA6}" type="datetimeFigureOut">
              <a:rPr kumimoji="1" lang="ja-JP" altLang="en-US" smtClean="0"/>
              <a:t>11/12/15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999F1-2596-E24B-8C71-61F696AA94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942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6325AA-9F81-954D-8A8F-2C20E3496DA6}" type="datetimeFigureOut">
              <a:rPr kumimoji="1" lang="ja-JP" altLang="en-US" smtClean="0"/>
              <a:t>11/12/15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C999F1-2596-E24B-8C71-61F696AA94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7845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コンパイラ演習番外編</a:t>
            </a:r>
            <a:r>
              <a:rPr lang="en-US" altLang="ja-JP" dirty="0" smtClean="0"/>
              <a:t> (</a:t>
            </a:r>
            <a:r>
              <a:rPr lang="ja-JP" altLang="en-US" dirty="0" smtClean="0"/>
              <a:t>その１</a:t>
            </a:r>
            <a:r>
              <a:rPr lang="en-US" altLang="ja-JP" dirty="0" smtClean="0"/>
              <a:t>):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dirty="0" smtClean="0"/>
              <a:t>min-</a:t>
            </a:r>
            <a:r>
              <a:rPr kumimoji="1" lang="en-US" altLang="ja-JP" dirty="0" err="1" smtClean="0"/>
              <a:t>rt</a:t>
            </a:r>
            <a:r>
              <a:rPr kumimoji="1" lang="en-US" altLang="ja-JP" dirty="0" smtClean="0"/>
              <a:t> </a:t>
            </a:r>
            <a:r>
              <a:rPr kumimoji="1" lang="ja-JP" altLang="en-US" dirty="0" smtClean="0"/>
              <a:t>改</a:t>
            </a:r>
            <a:r>
              <a:rPr kumimoji="1" lang="en-US" altLang="ja-JP" dirty="0" smtClean="0"/>
              <a:t> </a:t>
            </a:r>
            <a:r>
              <a:rPr kumimoji="1" lang="ja-JP" altLang="en-US" dirty="0" smtClean="0"/>
              <a:t>コンテスト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>
                <a:solidFill>
                  <a:schemeClr val="tx1"/>
                </a:solidFill>
              </a:rPr>
              <a:t>前田</a:t>
            </a:r>
            <a:r>
              <a:rPr kumimoji="1" lang="en-US" altLang="ja-JP" dirty="0" smtClean="0">
                <a:solidFill>
                  <a:schemeClr val="tx1"/>
                </a:solidFill>
              </a:rPr>
              <a:t> </a:t>
            </a:r>
            <a:r>
              <a:rPr kumimoji="1" lang="ja-JP" altLang="en-US" dirty="0" smtClean="0">
                <a:solidFill>
                  <a:schemeClr val="tx1"/>
                </a:solidFill>
              </a:rPr>
              <a:t>俊行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18552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コンテストルール</a:t>
            </a:r>
            <a:r>
              <a:rPr kumimoji="1" lang="en-US" altLang="ja-JP" dirty="0" smtClean="0"/>
              <a:t> (1/2)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/>
          </a:bodyPr>
          <a:lstStyle/>
          <a:p>
            <a:r>
              <a:rPr lang="ja-JP" altLang="en-US" dirty="0" smtClean="0"/>
              <a:t>自作のコンパイラで配布ファイル中の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en-US" altLang="ja-JP" dirty="0" smtClean="0"/>
              <a:t>min-</a:t>
            </a:r>
            <a:r>
              <a:rPr lang="en-US" altLang="ja-JP" dirty="0" err="1" smtClean="0"/>
              <a:t>rt.ml</a:t>
            </a:r>
            <a:r>
              <a:rPr lang="en-US" altLang="ja-JP" dirty="0" smtClean="0"/>
              <a:t> </a:t>
            </a:r>
            <a:r>
              <a:rPr lang="ja-JP" altLang="en-US" dirty="0" smtClean="0"/>
              <a:t>をコンパイルすること</a:t>
            </a:r>
            <a:endParaRPr lang="en-US" altLang="ja-JP" dirty="0" smtClean="0"/>
          </a:p>
          <a:p>
            <a:r>
              <a:rPr kumimoji="1" lang="ja-JP" altLang="en-US" dirty="0" smtClean="0"/>
              <a:t>上記のコンパイル結果を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自作の</a:t>
            </a:r>
            <a:r>
              <a:rPr lang="ja-JP" altLang="en-US" dirty="0" smtClean="0"/>
              <a:t>計算機上で実行すること</a:t>
            </a:r>
            <a:endParaRPr lang="en-US" altLang="ja-JP" dirty="0" smtClean="0"/>
          </a:p>
          <a:p>
            <a:pPr lvl="2"/>
            <a:r>
              <a:rPr kumimoji="1" lang="ja-JP" altLang="en-US" dirty="0" smtClean="0"/>
              <a:t>上記のコンパイル結果がアセンブリの場合は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ja-JP" altLang="en-US" dirty="0" smtClean="0"/>
              <a:t>アセンブリを通してから実行して良い</a:t>
            </a:r>
            <a:endParaRPr lang="en-US" altLang="ja-JP" dirty="0" smtClean="0"/>
          </a:p>
          <a:p>
            <a:r>
              <a:rPr lang="en-US" altLang="ja-JP" dirty="0" err="1" smtClean="0"/>
              <a:t>c</a:t>
            </a:r>
            <a:r>
              <a:rPr lang="en-US" altLang="ja-JP" dirty="0" err="1"/>
              <a:t>ontest.sld</a:t>
            </a:r>
            <a:r>
              <a:rPr lang="en-US" altLang="ja-JP" dirty="0"/>
              <a:t> </a:t>
            </a:r>
            <a:r>
              <a:rPr lang="ja-JP" altLang="en-US" dirty="0"/>
              <a:t>を入力として受け取り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dirty="0"/>
              <a:t>結果を出力するまでの時間を</a:t>
            </a:r>
            <a:r>
              <a:rPr lang="ja-JP" altLang="en-US" dirty="0" smtClean="0"/>
              <a:t>競う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44687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コンテストルール</a:t>
            </a:r>
            <a:r>
              <a:rPr kumimoji="1" lang="en-US" altLang="ja-JP" dirty="0" smtClean="0"/>
              <a:t> (2/2)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199" y="1600200"/>
            <a:ext cx="8536057" cy="4525963"/>
          </a:xfrm>
        </p:spPr>
        <p:txBody>
          <a:bodyPr>
            <a:normAutofit fontScale="92500" lnSpcReduction="10000"/>
          </a:bodyPr>
          <a:lstStyle/>
          <a:p>
            <a:r>
              <a:rPr lang="en-US" altLang="ja-JP" dirty="0"/>
              <a:t>m</a:t>
            </a:r>
            <a:r>
              <a:rPr kumimoji="1" lang="en-US" altLang="ja-JP" dirty="0" smtClean="0"/>
              <a:t>in-</a:t>
            </a:r>
            <a:r>
              <a:rPr kumimoji="1" lang="en-US" altLang="ja-JP" dirty="0" err="1" smtClean="0"/>
              <a:t>rt.ml</a:t>
            </a:r>
            <a:r>
              <a:rPr kumimoji="1" lang="en-US" altLang="ja-JP" dirty="0" smtClean="0"/>
              <a:t> </a:t>
            </a:r>
            <a:r>
              <a:rPr kumimoji="1" lang="ja-JP" altLang="en-US" dirty="0" smtClean="0"/>
              <a:t>には一切修正を加えないこと</a:t>
            </a:r>
            <a:endParaRPr kumimoji="1" lang="en-US" altLang="ja-JP" dirty="0" smtClean="0"/>
          </a:p>
          <a:p>
            <a:r>
              <a:rPr lang="en-US" altLang="ja-JP" dirty="0" smtClean="0"/>
              <a:t>m</a:t>
            </a:r>
            <a:r>
              <a:rPr lang="en-US" altLang="ja-JP" dirty="0"/>
              <a:t>in-</a:t>
            </a:r>
            <a:r>
              <a:rPr lang="en-US" altLang="ja-JP" dirty="0" err="1"/>
              <a:t>rt.ml</a:t>
            </a:r>
            <a:r>
              <a:rPr lang="en-US" altLang="ja-JP" dirty="0"/>
              <a:t> </a:t>
            </a:r>
            <a:r>
              <a:rPr lang="ja-JP" altLang="en-US" dirty="0"/>
              <a:t>に定義が無い外部変数の実体は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dirty="0"/>
              <a:t>自由に実装を与えて良い</a:t>
            </a:r>
            <a:endParaRPr lang="en-US" altLang="ja-JP" dirty="0" smtClean="0"/>
          </a:p>
          <a:p>
            <a:pPr lvl="1"/>
            <a:r>
              <a:rPr lang="ja-JP" altLang="en-US" dirty="0"/>
              <a:t>通常の</a:t>
            </a:r>
            <a:r>
              <a:rPr lang="en-US" altLang="ja-JP" dirty="0"/>
              <a:t> </a:t>
            </a:r>
            <a:r>
              <a:rPr lang="en-US" altLang="ja-JP" dirty="0" err="1"/>
              <a:t>OCaml</a:t>
            </a:r>
            <a:r>
              <a:rPr lang="en-US" altLang="ja-JP" dirty="0"/>
              <a:t> </a:t>
            </a:r>
            <a:r>
              <a:rPr lang="ja-JP" altLang="en-US" dirty="0" smtClean="0"/>
              <a:t>の場合の実装例は配布ファイル中の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miniMLRuntime.mli</a:t>
            </a:r>
            <a:r>
              <a:rPr lang="en-US" altLang="ja-JP" dirty="0" smtClean="0"/>
              <a:t>, </a:t>
            </a:r>
            <a:r>
              <a:rPr lang="en-US" altLang="ja-JP" dirty="0" err="1" smtClean="0"/>
              <a:t>miniMLRuntime.ml</a:t>
            </a:r>
            <a:r>
              <a:rPr lang="en-US" altLang="ja-JP" dirty="0" smtClean="0"/>
              <a:t> </a:t>
            </a:r>
            <a:r>
              <a:rPr lang="ja-JP" altLang="en-US" dirty="0" smtClean="0"/>
              <a:t>を参照</a:t>
            </a:r>
            <a:endParaRPr lang="en-US" altLang="ja-JP" dirty="0" smtClean="0"/>
          </a:p>
          <a:p>
            <a:r>
              <a:rPr lang="en-US" altLang="ja-JP" dirty="0" err="1" smtClean="0"/>
              <a:t>miniMLRuntime.mli</a:t>
            </a:r>
            <a:r>
              <a:rPr lang="en-US" altLang="ja-JP" dirty="0" smtClean="0"/>
              <a:t>, </a:t>
            </a:r>
            <a:r>
              <a:rPr lang="en-US" altLang="ja-JP" dirty="0" err="1" smtClean="0"/>
              <a:t>miniMLRuntime.ml</a:t>
            </a:r>
            <a:r>
              <a:rPr lang="en-US" altLang="ja-JP" dirty="0" smtClean="0"/>
              <a:t> </a:t>
            </a:r>
            <a:r>
              <a:rPr lang="ja-JP" altLang="en-US" dirty="0" smtClean="0"/>
              <a:t>は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利用してもしなくてもよい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また自由に修正を加えて利用してもよい</a:t>
            </a:r>
            <a:endParaRPr kumimoji="1" lang="en-US" altLang="ja-JP" dirty="0" smtClean="0"/>
          </a:p>
          <a:p>
            <a:r>
              <a:rPr lang="en-US" altLang="ja-JP" dirty="0"/>
              <a:t>m</a:t>
            </a:r>
            <a:r>
              <a:rPr lang="en-US" altLang="ja-JP" dirty="0" smtClean="0"/>
              <a:t>in-</a:t>
            </a:r>
            <a:r>
              <a:rPr lang="en-US" altLang="ja-JP" dirty="0" err="1" smtClean="0"/>
              <a:t>rt.ml</a:t>
            </a:r>
            <a:r>
              <a:rPr lang="en-US" altLang="ja-JP" dirty="0" smtClean="0"/>
              <a:t> </a:t>
            </a:r>
            <a:r>
              <a:rPr lang="ja-JP" altLang="en-US" dirty="0" smtClean="0"/>
              <a:t>のコンパイルにおいて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外部変数は実体をインライン化して利用してもよい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620763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コンテスト実施日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未定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7650648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注意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67574"/>
          </a:xfrm>
        </p:spPr>
        <p:txBody>
          <a:bodyPr>
            <a:normAutofit fontScale="92500" lnSpcReduction="10000"/>
          </a:bodyPr>
          <a:lstStyle/>
          <a:p>
            <a:r>
              <a:rPr kumimoji="1" lang="ja-JP" altLang="en-US" dirty="0" smtClean="0"/>
              <a:t>バグがある可能性があります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まだ十分テストされていません</a:t>
            </a:r>
            <a:endParaRPr lang="en-US" altLang="ja-JP" dirty="0" smtClean="0"/>
          </a:p>
          <a:p>
            <a:endParaRPr lang="en-US" altLang="ja-JP" dirty="0" smtClean="0"/>
          </a:p>
          <a:p>
            <a:r>
              <a:rPr lang="ja-JP" altLang="en-US" dirty="0" smtClean="0"/>
              <a:t>計算時間が長すぎたり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メモリが不足したりする可能性があります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自作計算機上での実行を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ほとんど考慮していません</a:t>
            </a:r>
            <a:endParaRPr lang="en-US" altLang="ja-JP" dirty="0" smtClean="0"/>
          </a:p>
          <a:p>
            <a:pPr lvl="1"/>
            <a:endParaRPr lang="en-US" altLang="ja-JP" dirty="0"/>
          </a:p>
          <a:p>
            <a:r>
              <a:rPr lang="ja-JP" altLang="en-US" dirty="0" smtClean="0"/>
              <a:t>何かおかしい・</a:t>
            </a:r>
            <a:r>
              <a:rPr lang="ja-JP" altLang="en-US" smtClean="0"/>
              <a:t>無理ゲー等と</a:t>
            </a:r>
            <a:r>
              <a:rPr lang="ja-JP" altLang="en-US" dirty="0" smtClean="0"/>
              <a:t>思ったら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compiler-query-2011@yl.is.s.u-tokyo.ac.jp</a:t>
            </a:r>
            <a:br>
              <a:rPr lang="en-US" altLang="ja-JP" dirty="0" smtClean="0"/>
            </a:br>
            <a:r>
              <a:rPr lang="ja-JP" altLang="en-US" dirty="0" smtClean="0"/>
              <a:t>まで問い合わせて下さい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2756003591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72</Words>
  <Application>Microsoft Macintosh PowerPoint</Application>
  <PresentationFormat>画面に合わせる (4:3)</PresentationFormat>
  <Paragraphs>24</Paragraphs>
  <Slides>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ホワイト</vt:lpstr>
      <vt:lpstr>コンパイラ演習番外編 (その１): min-rt 改 コンテスト</vt:lpstr>
      <vt:lpstr>コンテストルール (1/2)</vt:lpstr>
      <vt:lpstr>コンテストルール (2/2)</vt:lpstr>
      <vt:lpstr>コンテスト実施日</vt:lpstr>
      <vt:lpstr>注意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コンパイラ演習番外編 (その１): min-rt 改 コンテスト</dc:title>
  <dc:creator>T</dc:creator>
  <cp:lastModifiedBy>T</cp:lastModifiedBy>
  <cp:revision>25</cp:revision>
  <dcterms:created xsi:type="dcterms:W3CDTF">2011-12-11T14:06:51Z</dcterms:created>
  <dcterms:modified xsi:type="dcterms:W3CDTF">2011-12-15T03:39:40Z</dcterms:modified>
</cp:coreProperties>
</file>