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72" r:id="rId4"/>
    <p:sldId id="273" r:id="rId5"/>
    <p:sldId id="274" r:id="rId6"/>
    <p:sldId id="275" r:id="rId7"/>
    <p:sldId id="276" r:id="rId8"/>
    <p:sldId id="262" r:id="rId9"/>
    <p:sldId id="263" r:id="rId10"/>
    <p:sldId id="264" r:id="rId11"/>
    <p:sldId id="265" r:id="rId12"/>
    <p:sldId id="270" r:id="rId13"/>
    <p:sldId id="271" r:id="rId14"/>
    <p:sldId id="266" r:id="rId15"/>
    <p:sldId id="267" r:id="rId16"/>
    <p:sldId id="268" r:id="rId17"/>
    <p:sldId id="269" r:id="rId18"/>
  </p:sldIdLst>
  <p:sldSz cx="9144000" cy="6858000" type="screen4x3"/>
  <p:notesSz cx="6794500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1BA7D-375E-4F3F-B558-7BF98CDB4FB1}" type="datetimeFigureOut">
              <a:rPr kumimoji="1" lang="ja-JP" altLang="en-US" smtClean="0"/>
              <a:pPr/>
              <a:t>11/05/24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096D4-61DD-4622-8DC0-3FD4FB251FB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52067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1FF60-8FCC-4CBC-8B26-BC0ECC6198A8}" type="datetimeFigureOut">
              <a:rPr kumimoji="1" lang="ja-JP" altLang="en-US" smtClean="0"/>
              <a:pPr/>
              <a:t>11/05/24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7A2F6-5551-4010-927E-8D0C5B39899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1638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DFE9-D75F-4B08-99C1-45E411911D1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E9C4B5F-9428-4B6C-85E7-F7E7A1838AD9}" type="slidenum">
              <a:rPr lang="en-GB" altLang="ja-JP" smtClean="0">
                <a:ea typeface="ＭＳ Ｐゴシック" charset="-128"/>
              </a:rPr>
              <a:pPr/>
              <a:t>15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B6F0E6F-6516-44E4-AF65-1F44A317C013}" type="slidenum">
              <a:rPr lang="en-GB" altLang="ja-JP" smtClean="0">
                <a:ea typeface="ＭＳ Ｐゴシック" charset="-128"/>
              </a:rPr>
              <a:pPr/>
              <a:t>16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2A268AE-D23E-4866-9A30-677E849B68DC}" type="slidenum">
              <a:rPr lang="en-GB" altLang="ja-JP" smtClean="0">
                <a:ea typeface="ＭＳ Ｐゴシック" charset="-128"/>
              </a:rPr>
              <a:pPr/>
              <a:t>17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9533459-4B35-4796-B185-3A0FEA5202BE}" type="slidenum">
              <a:rPr lang="en-GB" altLang="ja-JP" smtClean="0">
                <a:ea typeface="ＭＳ Ｐゴシック" charset="-128"/>
              </a:rPr>
              <a:pPr/>
              <a:t>2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366D5F1-0DDC-432B-B230-BE8FC0D62667}" type="slidenum">
              <a:rPr lang="en-GB" altLang="ja-JP" smtClean="0">
                <a:ea typeface="ＭＳ Ｐゴシック" charset="-128"/>
              </a:rPr>
              <a:pPr/>
              <a:t>8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60C1FD0-3B20-4496-B768-387369DCE108}" type="slidenum">
              <a:rPr lang="en-GB" altLang="ja-JP" smtClean="0">
                <a:ea typeface="ＭＳ Ｐゴシック" charset="-128"/>
              </a:rPr>
              <a:pPr/>
              <a:t>9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E6C5D1B-39C1-4516-95F1-5E433955CD87}" type="slidenum">
              <a:rPr lang="en-GB" altLang="ja-JP" smtClean="0">
                <a:ea typeface="ＭＳ Ｐゴシック" charset="-128"/>
              </a:rPr>
              <a:pPr/>
              <a:t>10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BE6BBB3-E86C-494E-BA7D-7A380154155A}" type="slidenum">
              <a:rPr lang="en-GB" altLang="ja-JP" smtClean="0">
                <a:ea typeface="ＭＳ Ｐゴシック" charset="-128"/>
              </a:rPr>
              <a:pPr/>
              <a:t>11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F3A7210-465E-419C-B4BC-E6003FB32855}" type="slidenum">
              <a:rPr lang="en-GB" altLang="ja-JP" smtClean="0">
                <a:ea typeface="ＭＳ Ｐゴシック" charset="-128"/>
              </a:rPr>
              <a:pPr/>
              <a:t>12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909563" y="744536"/>
            <a:ext cx="4976975" cy="3724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body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88A6250-FE30-4440-8030-20FDB71C3661}" type="slidenum">
              <a:rPr lang="en-GB" altLang="ja-JP" smtClean="0">
                <a:ea typeface="ＭＳ Ｐゴシック" charset="-128"/>
              </a:rPr>
              <a:pPr/>
              <a:t>13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D0BB1259-6832-425F-A2EE-62BABBD94324}" type="slidenum">
              <a:rPr lang="en-GB" altLang="ja-JP" smtClean="0">
                <a:ea typeface="ＭＳ Ｐゴシック" charset="-128"/>
              </a:rPr>
              <a:pPr/>
              <a:t>14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760" y="4716457"/>
            <a:ext cx="4984981" cy="4467213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2C8A-F14B-D04B-B66F-A44AE474D12A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8B3AF-D8B2-4E41-93C9-8A95B96892F8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49EB-C785-9E41-8E9D-2FB922A95924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6323F-6ADB-9D4A-AB56-36BF417C0219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FF68-6098-314D-867B-0A3E1E6ECC62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308B-CF91-4A40-A66F-B42EF29A645A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DCF8F-7423-154A-963A-147E4215DAA2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9D6EC-36C0-0D49-BB6A-53B5413C50BA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E1414-BE09-A945-A640-97C9997E357C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2C82-D3F0-1949-9A70-5CC8096C818F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40A0D-83F5-6C41-B13F-969F92FE1EB1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53BEA-8826-3E42-8157-808C05D4D4C2}" type="datetime1">
              <a:rPr kumimoji="1" lang="ja-JP" altLang="en-US" smtClean="0"/>
              <a:t>11/05/24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E1C0F-85CB-4527-951A-A934C025B92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ML</a:t>
            </a:r>
            <a:r>
              <a:rPr kumimoji="1" lang="ja-JP" altLang="en-US" dirty="0" smtClean="0"/>
              <a:t> 演習 第 </a:t>
            </a:r>
            <a:r>
              <a:rPr kumimoji="1" lang="en-US" altLang="ja-JP" dirty="0" smtClean="0"/>
              <a:t>8 </a:t>
            </a:r>
            <a:r>
              <a:rPr kumimoji="1" lang="ja-JP" altLang="en-US" dirty="0" smtClean="0"/>
              <a:t>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新井淳也、中村宇佑、</a:t>
            </a:r>
            <a:r>
              <a:rPr lang="ja-JP" altLang="en-GB" dirty="0">
                <a:solidFill>
                  <a:schemeClr val="tx1"/>
                </a:solidFill>
              </a:rPr>
              <a:t>前田俊行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smtClean="0">
                <a:solidFill>
                  <a:schemeClr val="tx1"/>
                </a:solidFill>
              </a:rPr>
              <a:t>2011</a:t>
            </a:r>
            <a:r>
              <a:rPr kumimoji="1" lang="en-US" altLang="ja-JP" dirty="0" smtClean="0">
                <a:solidFill>
                  <a:schemeClr val="tx1"/>
                </a:solidFill>
              </a:rPr>
              <a:t>/</a:t>
            </a:r>
            <a:r>
              <a:rPr kumimoji="1" lang="en-US" altLang="ja-JP" smtClean="0">
                <a:solidFill>
                  <a:schemeClr val="tx1"/>
                </a:solidFill>
              </a:rPr>
              <a:t>05/</a:t>
            </a:r>
            <a:r>
              <a:rPr lang="en-US" altLang="ja-JP" smtClean="0">
                <a:solidFill>
                  <a:schemeClr val="tx1"/>
                </a:solidFill>
              </a:rPr>
              <a:t>31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</a:t>
            </a:r>
            <a:r>
              <a:rPr lang="ja-JP" altLang="en-US" dirty="0" smtClean="0"/>
              <a:t>その </a:t>
            </a:r>
            <a:r>
              <a:rPr lang="en-US" altLang="ja-JP" dirty="0" smtClean="0"/>
              <a:t>1</a:t>
            </a:r>
            <a:r>
              <a:rPr lang="ja-JP" altLang="en-GB" dirty="0" smtClean="0"/>
              <a:t> </a:t>
            </a:r>
            <a:r>
              <a:rPr lang="en-GB" altLang="ja-JP" dirty="0" smtClean="0"/>
              <a:t>[</a:t>
            </a:r>
            <a:r>
              <a:rPr lang="ja-JP" altLang="en-GB" dirty="0" smtClean="0"/>
              <a:t>締切</a:t>
            </a:r>
            <a:r>
              <a:rPr lang="en-GB" altLang="ja-JP" dirty="0" smtClean="0"/>
              <a:t>: 6</a:t>
            </a:r>
            <a:r>
              <a:rPr lang="ja-JP" altLang="en-GB" dirty="0" smtClean="0"/>
              <a:t>月</a:t>
            </a:r>
            <a:r>
              <a:rPr lang="en-US" altLang="ja-JP" dirty="0" smtClean="0"/>
              <a:t>21</a:t>
            </a:r>
            <a:r>
              <a:rPr lang="ja-JP" altLang="en-GB" dirty="0" smtClean="0"/>
              <a:t>日</a:t>
            </a:r>
            <a:r>
              <a:rPr lang="en-GB" altLang="ja-JP" dirty="0" smtClean="0"/>
              <a:t>]</a:t>
            </a:r>
          </a:p>
        </p:txBody>
      </p:sp>
      <p:sp>
        <p:nvSpPr>
          <p:cNvPr id="1024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ja-JP" dirty="0" smtClean="0"/>
              <a:t>reversi.mli </a:t>
            </a:r>
            <a:r>
              <a:rPr lang="ja-JP" altLang="en-GB" dirty="0" smtClean="0"/>
              <a:t>に従って</a:t>
            </a:r>
            <a:br>
              <a:rPr lang="ja-JP" altLang="en-GB" dirty="0" smtClean="0"/>
            </a:br>
            <a:r>
              <a:rPr lang="en-GB" altLang="ja-JP" dirty="0" err="1" smtClean="0"/>
              <a:t>Reversi</a:t>
            </a:r>
            <a:r>
              <a:rPr lang="en-GB" altLang="ja-JP" dirty="0" smtClean="0"/>
              <a:t> </a:t>
            </a:r>
            <a:r>
              <a:rPr lang="ja-JP" altLang="en-GB" dirty="0" smtClean="0"/>
              <a:t>モジュールの実装 </a:t>
            </a:r>
            <a:r>
              <a:rPr lang="en-GB" altLang="ja-JP" dirty="0" smtClean="0"/>
              <a:t>(reversi.ml)</a:t>
            </a:r>
            <a:br>
              <a:rPr lang="en-GB" altLang="ja-JP" dirty="0" smtClean="0"/>
            </a:br>
            <a:r>
              <a:rPr lang="ja-JP" altLang="en-GB" dirty="0" smtClean="0"/>
              <a:t>を作れ</a:t>
            </a:r>
          </a:p>
          <a:p>
            <a:pPr lvl="1"/>
            <a:r>
              <a:rPr lang="ja-JP" altLang="en-GB" dirty="0" smtClean="0"/>
              <a:t>石が置けるかどうかチェックしたり</a:t>
            </a:r>
            <a:br>
              <a:rPr lang="ja-JP" altLang="en-GB" dirty="0" smtClean="0"/>
            </a:br>
            <a:r>
              <a:rPr lang="ja-JP" altLang="en-GB" dirty="0" smtClean="0"/>
              <a:t>石をひっくり返したりする関数を書いてください</a:t>
            </a:r>
          </a:p>
          <a:p>
            <a:pPr lvl="2"/>
            <a:r>
              <a:rPr lang="ja-JP" altLang="en-GB" dirty="0" smtClean="0"/>
              <a:t>作らないとサンプルもサーバも動きません</a:t>
            </a:r>
            <a:br>
              <a:rPr lang="ja-JP" altLang="en-GB" dirty="0" smtClean="0"/>
            </a:br>
            <a:r>
              <a:rPr lang="ja-JP" altLang="en-GB" dirty="0" smtClean="0"/>
              <a:t/>
            </a:r>
            <a:br>
              <a:rPr lang="ja-JP" altLang="en-GB" dirty="0" smtClean="0"/>
            </a:br>
            <a:endParaRPr lang="ja-JP" altLang="en-GB" dirty="0" smtClean="0"/>
          </a:p>
          <a:p>
            <a:pPr lvl="1"/>
            <a:r>
              <a:rPr lang="ja-JP" altLang="en-GB" dirty="0" smtClean="0"/>
              <a:t>注</a:t>
            </a:r>
            <a:r>
              <a:rPr lang="en-GB" altLang="ja-JP" dirty="0" smtClean="0"/>
              <a:t>: </a:t>
            </a:r>
            <a:r>
              <a:rPr lang="ja-JP" altLang="en-GB" dirty="0" smtClean="0"/>
              <a:t>課題提出時のメールの </a:t>
            </a:r>
            <a:r>
              <a:rPr lang="en-GB" altLang="ja-JP" dirty="0" smtClean="0"/>
              <a:t>Subject </a:t>
            </a:r>
            <a:r>
              <a:rPr lang="ja-JP" altLang="en-GB" dirty="0" smtClean="0"/>
              <a:t>は</a:t>
            </a:r>
            <a:br>
              <a:rPr lang="ja-JP" altLang="en-GB" dirty="0" smtClean="0"/>
            </a:br>
            <a:r>
              <a:rPr lang="ja-JP" altLang="en-US" dirty="0" smtClean="0"/>
              <a:t>「</a:t>
            </a:r>
            <a:r>
              <a:rPr lang="en-GB" altLang="ja-JP" dirty="0" smtClean="0"/>
              <a:t>Report 8 110xx</a:t>
            </a:r>
            <a:r>
              <a:rPr lang="ja-JP" altLang="en-US" dirty="0" smtClean="0"/>
              <a:t>」</a:t>
            </a:r>
            <a:r>
              <a:rPr lang="ja-JP" altLang="en-GB" dirty="0" smtClean="0"/>
              <a:t>などとすること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</a:t>
            </a:r>
            <a:r>
              <a:rPr lang="ja-JP" altLang="en-US" dirty="0" smtClean="0"/>
              <a:t>その </a:t>
            </a:r>
            <a:r>
              <a:rPr lang="en-US" altLang="ja-JP" dirty="0" smtClean="0"/>
              <a:t>2</a:t>
            </a:r>
            <a:r>
              <a:rPr lang="en-GB" altLang="ja-JP" dirty="0" smtClean="0"/>
              <a:t> [</a:t>
            </a:r>
            <a:r>
              <a:rPr lang="ja-JP" altLang="en-GB" dirty="0" smtClean="0"/>
              <a:t>締切</a:t>
            </a:r>
            <a:r>
              <a:rPr lang="en-GB" altLang="ja-JP" dirty="0" smtClean="0"/>
              <a:t>: 8</a:t>
            </a:r>
            <a:r>
              <a:rPr lang="ja-JP" altLang="en-GB" dirty="0" smtClean="0"/>
              <a:t>月</a:t>
            </a:r>
            <a:r>
              <a:rPr lang="en-GB" altLang="ja-JP" dirty="0" smtClean="0"/>
              <a:t>31</a:t>
            </a:r>
            <a:r>
              <a:rPr lang="ja-JP" altLang="en-GB" dirty="0" smtClean="0"/>
              <a:t>日</a:t>
            </a:r>
            <a:r>
              <a:rPr lang="en-GB" altLang="ja-JP" dirty="0" smtClean="0"/>
              <a:t>]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GB" dirty="0" smtClean="0"/>
              <a:t>リバーシの思考ルーチンを作れ</a:t>
            </a:r>
          </a:p>
          <a:p>
            <a:pPr lvl="2"/>
            <a:r>
              <a:rPr lang="ja-JP" altLang="en-GB" dirty="0" smtClean="0"/>
              <a:t>基本的には </a:t>
            </a:r>
            <a:r>
              <a:rPr lang="en-GB" altLang="ja-JP" dirty="0" err="1" smtClean="0"/>
              <a:t>Reversi</a:t>
            </a:r>
            <a:r>
              <a:rPr lang="en-GB" altLang="ja-JP" dirty="0" smtClean="0"/>
              <a:t> </a:t>
            </a:r>
            <a:r>
              <a:rPr lang="ja-JP" altLang="en-GB" dirty="0" smtClean="0"/>
              <a:t>モジュールや </a:t>
            </a:r>
            <a:br>
              <a:rPr lang="ja-JP" altLang="en-GB" dirty="0" smtClean="0"/>
            </a:br>
            <a:r>
              <a:rPr lang="en-GB" altLang="ja-JP" dirty="0" err="1" smtClean="0"/>
              <a:t>Rvclient</a:t>
            </a:r>
            <a:r>
              <a:rPr lang="en-GB" altLang="ja-JP" dirty="0" smtClean="0"/>
              <a:t> </a:t>
            </a:r>
            <a:r>
              <a:rPr lang="ja-JP" altLang="en-GB" dirty="0" smtClean="0"/>
              <a:t>モジュールを使って実装するのが良い</a:t>
            </a:r>
          </a:p>
          <a:p>
            <a:pPr lvl="2"/>
            <a:r>
              <a:rPr lang="ja-JP" altLang="en-GB" dirty="0" smtClean="0"/>
              <a:t>効率を追い求め</a:t>
            </a:r>
            <a:r>
              <a:rPr lang="ja-JP" altLang="en-US" dirty="0" smtClean="0"/>
              <a:t>たい</a:t>
            </a:r>
            <a:r>
              <a:rPr lang="ja-JP" altLang="en-GB" dirty="0" smtClean="0"/>
              <a:t>人は</a:t>
            </a:r>
            <a:br>
              <a:rPr lang="ja-JP" altLang="en-GB" dirty="0" smtClean="0"/>
            </a:br>
            <a:r>
              <a:rPr lang="ja-JP" altLang="en-GB" dirty="0" smtClean="0"/>
              <a:t>これらのモジュールを使わずに実装しても良い</a:t>
            </a:r>
          </a:p>
          <a:p>
            <a:pPr lvl="3"/>
            <a:r>
              <a:rPr lang="ja-JP" altLang="en-GB" dirty="0" smtClean="0"/>
              <a:t>審判との通信プロトコルは守ること</a:t>
            </a:r>
          </a:p>
          <a:p>
            <a:pPr lvl="4"/>
            <a:r>
              <a:rPr lang="ja-JP" altLang="en-GB" dirty="0" smtClean="0"/>
              <a:t>プロトコルは </a:t>
            </a:r>
            <a:r>
              <a:rPr lang="en-GB" altLang="ja-JP" dirty="0" smtClean="0"/>
              <a:t>rvclient.ml </a:t>
            </a:r>
            <a:r>
              <a:rPr lang="ja-JP" altLang="en-GB" dirty="0" smtClean="0"/>
              <a:t>のコメントを参照</a:t>
            </a:r>
          </a:p>
          <a:p>
            <a:pPr lvl="3"/>
            <a:r>
              <a:rPr lang="ja-JP" altLang="en-GB" dirty="0" smtClean="0"/>
              <a:t>実行方法は </a:t>
            </a:r>
            <a:r>
              <a:rPr lang="en-GB" altLang="ja-JP" dirty="0" err="1" smtClean="0"/>
              <a:t>Rvclient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を使った場合と互換させること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サンプルには勝てるようにしてほしい</a:t>
            </a:r>
            <a:r>
              <a:rPr lang="en-US" altLang="ja-JP" dirty="0" smtClean="0"/>
              <a:t>…</a:t>
            </a:r>
            <a:endParaRPr lang="ja-JP" altLang="en-GB" dirty="0" smtClean="0"/>
          </a:p>
          <a:p>
            <a:pPr lvl="1"/>
            <a:r>
              <a:rPr lang="ja-JP" altLang="en-GB" dirty="0" smtClean="0"/>
              <a:t>注</a:t>
            </a:r>
            <a:r>
              <a:rPr lang="en-GB" altLang="ja-JP" dirty="0" smtClean="0"/>
              <a:t>: </a:t>
            </a:r>
            <a:r>
              <a:rPr lang="ja-JP" altLang="en-GB" dirty="0" smtClean="0"/>
              <a:t>課題提出時のメールの </a:t>
            </a:r>
            <a:r>
              <a:rPr lang="en-GB" altLang="ja-JP" dirty="0" smtClean="0"/>
              <a:t>Subject </a:t>
            </a:r>
            <a:r>
              <a:rPr lang="ja-JP" altLang="en-GB" dirty="0" smtClean="0"/>
              <a:t>は</a:t>
            </a:r>
            <a:br>
              <a:rPr lang="ja-JP" altLang="en-GB" dirty="0" smtClean="0"/>
            </a:br>
            <a:r>
              <a:rPr lang="ja-JP" altLang="en-US" dirty="0" smtClean="0"/>
              <a:t>「</a:t>
            </a:r>
            <a:r>
              <a:rPr lang="en-GB" altLang="ja-JP" dirty="0" smtClean="0"/>
              <a:t>Report </a:t>
            </a:r>
            <a:r>
              <a:rPr lang="en-GB" altLang="ja-JP" b="1" dirty="0" smtClean="0">
                <a:solidFill>
                  <a:srgbClr val="FF0000"/>
                </a:solidFill>
              </a:rPr>
              <a:t>9</a:t>
            </a:r>
            <a:r>
              <a:rPr lang="en-GB" altLang="ja-JP" dirty="0" smtClean="0"/>
              <a:t> 110xx</a:t>
            </a:r>
            <a:r>
              <a:rPr lang="ja-JP" altLang="en-US" dirty="0" smtClean="0"/>
              <a:t>」</a:t>
            </a:r>
            <a:r>
              <a:rPr lang="ja-JP" altLang="en-GB" dirty="0" smtClean="0"/>
              <a:t>などとすること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レポート提出上の注意 </a:t>
            </a:r>
            <a:r>
              <a:rPr lang="en-GB" altLang="ja-JP" dirty="0" smtClean="0"/>
              <a:t>(1/2)</a:t>
            </a: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ja-JP" smtClean="0"/>
              <a:t>.zip </a:t>
            </a:r>
            <a:r>
              <a:rPr lang="ja-JP" altLang="en-GB" smtClean="0"/>
              <a:t>または </a:t>
            </a:r>
            <a:r>
              <a:rPr lang="en-GB" altLang="ja-JP" smtClean="0"/>
              <a:t>.tar.gz </a:t>
            </a:r>
            <a:r>
              <a:rPr lang="ja-JP" altLang="en-GB" smtClean="0"/>
              <a:t>で固めたものを</a:t>
            </a:r>
            <a:br>
              <a:rPr lang="ja-JP" altLang="en-GB" smtClean="0"/>
            </a:br>
            <a:r>
              <a:rPr lang="ja-JP" altLang="en-GB" smtClean="0"/>
              <a:t>メールに添付して提出</a:t>
            </a:r>
          </a:p>
          <a:p>
            <a:pPr lvl="1"/>
            <a:r>
              <a:rPr lang="ja-JP" altLang="en-GB" smtClean="0"/>
              <a:t>アーカイブの内容</a:t>
            </a:r>
          </a:p>
          <a:p>
            <a:pPr lvl="2"/>
            <a:r>
              <a:rPr lang="ja-JP" altLang="en-GB" smtClean="0"/>
              <a:t>自分の学生証番号名のディレクトリを作って</a:t>
            </a:r>
            <a:br>
              <a:rPr lang="ja-JP" altLang="en-GB" smtClean="0"/>
            </a:br>
            <a:r>
              <a:rPr lang="ja-JP" altLang="en-GB" smtClean="0"/>
              <a:t>その中に以下のファイルを入れたものを圧縮すること</a:t>
            </a:r>
          </a:p>
          <a:p>
            <a:pPr lvl="3"/>
            <a:r>
              <a:rPr lang="en-GB" altLang="ja-JP" smtClean="0"/>
              <a:t>report.txt  or  report.pdf</a:t>
            </a:r>
          </a:p>
          <a:p>
            <a:pPr lvl="4"/>
            <a:r>
              <a:rPr lang="ja-JP" altLang="en-GB" smtClean="0"/>
              <a:t>テキストか </a:t>
            </a:r>
            <a:r>
              <a:rPr lang="en-GB" altLang="ja-JP" smtClean="0"/>
              <a:t>pdf </a:t>
            </a:r>
            <a:r>
              <a:rPr lang="ja-JP" altLang="en-GB" smtClean="0"/>
              <a:t>のレポート</a:t>
            </a:r>
          </a:p>
          <a:p>
            <a:pPr lvl="3"/>
            <a:r>
              <a:rPr lang="en-GB" altLang="ja-JP" smtClean="0"/>
              <a:t>Makefile</a:t>
            </a:r>
          </a:p>
          <a:p>
            <a:pPr lvl="4"/>
            <a:r>
              <a:rPr lang="en-GB" altLang="ja-JP" smtClean="0"/>
              <a:t> make</a:t>
            </a:r>
            <a:r>
              <a:rPr lang="ja-JP" altLang="en-GB" smtClean="0"/>
              <a:t>するとアカウント名の実行ファイルを生成</a:t>
            </a:r>
          </a:p>
          <a:p>
            <a:pPr lvl="3"/>
            <a:r>
              <a:rPr lang="ja-JP" altLang="en-GB" smtClean="0"/>
              <a:t>ソースファイル</a:t>
            </a:r>
          </a:p>
          <a:p>
            <a:pPr lvl="3"/>
            <a:r>
              <a:rPr lang="ja-JP" altLang="en-GB" smtClean="0"/>
              <a:t>使用する外部ファイル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レポート提出上の注意 </a:t>
            </a:r>
            <a:r>
              <a:rPr lang="en-GB" altLang="ja-JP" dirty="0" smtClean="0"/>
              <a:t>(2/2)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ja-JP" altLang="en-GB" dirty="0" smtClean="0"/>
              <a:t>例えば学生証番号 </a:t>
            </a:r>
            <a:r>
              <a:rPr lang="en-GB" altLang="ja-JP" dirty="0"/>
              <a:t>1</a:t>
            </a:r>
            <a:r>
              <a:rPr lang="en-GB" altLang="ja-JP" dirty="0" smtClean="0"/>
              <a:t>1021 </a:t>
            </a:r>
            <a:r>
              <a:rPr lang="ja-JP" altLang="en-GB" dirty="0" smtClean="0"/>
              <a:t>の人なら</a:t>
            </a:r>
          </a:p>
          <a:p>
            <a:pPr lvl="1"/>
            <a:r>
              <a:rPr lang="en-GB" altLang="ja-JP" dirty="0"/>
              <a:t>1</a:t>
            </a:r>
            <a:r>
              <a:rPr lang="en-GB" altLang="ja-JP" dirty="0" smtClean="0"/>
              <a:t>1021 </a:t>
            </a:r>
            <a:r>
              <a:rPr lang="ja-JP" altLang="en-GB" dirty="0" smtClean="0"/>
              <a:t>というディレクトリを作り</a:t>
            </a:r>
          </a:p>
          <a:p>
            <a:pPr lvl="1"/>
            <a:r>
              <a:rPr lang="ja-JP" altLang="en-GB" dirty="0" smtClean="0"/>
              <a:t>その中に以下のファイルを入れて</a:t>
            </a:r>
          </a:p>
          <a:p>
            <a:pPr lvl="2"/>
            <a:r>
              <a:rPr lang="en-GB" altLang="ja-JP" dirty="0" smtClean="0"/>
              <a:t>report.txt (or </a:t>
            </a:r>
            <a:r>
              <a:rPr lang="en-GB" altLang="ja-JP" dirty="0" err="1" smtClean="0"/>
              <a:t>report.pdf</a:t>
            </a:r>
            <a:r>
              <a:rPr lang="en-GB" altLang="ja-JP" dirty="0" smtClean="0"/>
              <a:t>)</a:t>
            </a:r>
            <a:endParaRPr lang="en-GB" altLang="ja-JP" dirty="0" smtClean="0"/>
          </a:p>
          <a:p>
            <a:pPr lvl="2"/>
            <a:r>
              <a:rPr lang="en-GB" altLang="ja-JP" dirty="0" err="1" smtClean="0"/>
              <a:t>Makefile</a:t>
            </a:r>
            <a:endParaRPr lang="en-GB" altLang="ja-JP" dirty="0" smtClean="0"/>
          </a:p>
          <a:p>
            <a:pPr lvl="2"/>
            <a:r>
              <a:rPr lang="ja-JP" altLang="en-GB" dirty="0" smtClean="0"/>
              <a:t>ソース</a:t>
            </a:r>
          </a:p>
          <a:p>
            <a:pPr lvl="2"/>
            <a:r>
              <a:rPr lang="ja-JP" altLang="en-GB" dirty="0" smtClean="0"/>
              <a:t>外部ファイル</a:t>
            </a:r>
          </a:p>
          <a:p>
            <a:pPr lvl="1"/>
            <a:r>
              <a:rPr lang="ja-JP" altLang="en-GB" dirty="0" smtClean="0"/>
              <a:t>その中で </a:t>
            </a:r>
            <a:r>
              <a:rPr lang="en-GB" altLang="ja-JP" dirty="0" smtClean="0"/>
              <a:t>make </a:t>
            </a:r>
            <a:r>
              <a:rPr lang="ja-JP" altLang="en-GB" dirty="0" smtClean="0"/>
              <a:t>を実行すると </a:t>
            </a:r>
            <a:r>
              <a:rPr lang="en-GB" altLang="ja-JP" dirty="0"/>
              <a:t>1</a:t>
            </a:r>
            <a:r>
              <a:rPr lang="en-GB" altLang="ja-JP" dirty="0" smtClean="0"/>
              <a:t>1021 </a:t>
            </a:r>
            <a:r>
              <a:rPr lang="ja-JP" altLang="en-GB" dirty="0" smtClean="0"/>
              <a:t>という</a:t>
            </a:r>
            <a:br>
              <a:rPr lang="ja-JP" altLang="en-GB" dirty="0" smtClean="0"/>
            </a:br>
            <a:r>
              <a:rPr lang="ja-JP" altLang="en-GB" dirty="0" smtClean="0"/>
              <a:t>実行ファイルができるようにしておき</a:t>
            </a:r>
          </a:p>
          <a:p>
            <a:pPr lvl="1"/>
            <a:r>
              <a:rPr lang="en-GB" altLang="ja-JP" dirty="0"/>
              <a:t>1</a:t>
            </a:r>
            <a:r>
              <a:rPr lang="en-GB" altLang="ja-JP" dirty="0" smtClean="0"/>
              <a:t>1021 </a:t>
            </a:r>
            <a:r>
              <a:rPr lang="ja-JP" altLang="en-GB" dirty="0" smtClean="0"/>
              <a:t>というディレクトリごと圧縮する</a:t>
            </a:r>
          </a:p>
          <a:p>
            <a:pPr lvl="2"/>
            <a:r>
              <a:rPr lang="en-GB" altLang="ja-JP" dirty="0" smtClean="0"/>
              <a:t>tar </a:t>
            </a:r>
            <a:r>
              <a:rPr lang="en-GB" altLang="ja-JP" dirty="0" err="1" smtClean="0"/>
              <a:t>czvf</a:t>
            </a:r>
            <a:r>
              <a:rPr lang="en-GB" altLang="ja-JP" dirty="0" smtClean="0"/>
              <a:t> report9.tar.gz 11021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リバーシ大会</a:t>
            </a: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提出された思考ルーチン同士で対戦</a:t>
            </a:r>
          </a:p>
          <a:p>
            <a:pPr lvl="1"/>
            <a:r>
              <a:rPr lang="en-GB" altLang="ja-JP" dirty="0" smtClean="0"/>
              <a:t>10 </a:t>
            </a:r>
            <a:r>
              <a:rPr lang="ja-JP" altLang="en-GB" dirty="0" smtClean="0"/>
              <a:t>月上旬開催予定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課題締切後もコンテスト直前まで再提出可</a:t>
            </a:r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1"/>
            <a:r>
              <a:rPr lang="ja-JP" altLang="en-US" dirty="0" smtClean="0"/>
              <a:t>予選リーグ</a:t>
            </a:r>
            <a:r>
              <a:rPr lang="en-US" altLang="ja-JP" dirty="0" smtClean="0">
                <a:sym typeface="Wingdings" charset="2"/>
              </a:rPr>
              <a:t></a:t>
            </a:r>
            <a:r>
              <a:rPr lang="ja-JP" altLang="en-US" dirty="0" smtClean="0">
                <a:sym typeface="Wingdings" charset="2"/>
              </a:rPr>
              <a:t>決勝トーナメント</a:t>
            </a:r>
            <a:r>
              <a:rPr lang="en-US" altLang="ja-JP" dirty="0" smtClean="0">
                <a:sym typeface="Wingdings" charset="2"/>
              </a:rPr>
              <a:t/>
            </a:r>
            <a:br>
              <a:rPr lang="en-US" altLang="ja-JP" dirty="0" smtClean="0">
                <a:sym typeface="Wingdings" charset="2"/>
              </a:rPr>
            </a:br>
            <a:r>
              <a:rPr lang="ja-JP" altLang="en-US" dirty="0" smtClean="0">
                <a:sym typeface="Wingdings" charset="2"/>
              </a:rPr>
              <a:t>で上位 </a:t>
            </a:r>
            <a:r>
              <a:rPr lang="en-US" altLang="ja-JP" dirty="0" smtClean="0">
                <a:sym typeface="Wingdings" charset="2"/>
              </a:rPr>
              <a:t>4 </a:t>
            </a:r>
            <a:r>
              <a:rPr lang="ja-JP" altLang="en-US" dirty="0" smtClean="0">
                <a:sym typeface="Wingdings" charset="2"/>
              </a:rPr>
              <a:t>名までを決定する予定</a:t>
            </a:r>
            <a:endParaRPr lang="en-US" altLang="ja-JP" dirty="0" smtClean="0">
              <a:sym typeface="Wingdings" charset="2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大会ルール </a:t>
            </a:r>
            <a:r>
              <a:rPr lang="en-GB" altLang="ja-JP" dirty="0" smtClean="0"/>
              <a:t>(</a:t>
            </a:r>
            <a:r>
              <a:rPr lang="ja-JP" altLang="en-GB" dirty="0" smtClean="0"/>
              <a:t>仮</a:t>
            </a:r>
            <a:r>
              <a:rPr lang="en-GB" altLang="ja-JP" dirty="0" smtClean="0"/>
              <a:t>): </a:t>
            </a:r>
            <a:r>
              <a:rPr lang="ja-JP" altLang="en-US" dirty="0" smtClean="0"/>
              <a:t>勝敗</a:t>
            </a:r>
            <a:endParaRPr lang="en-GB" altLang="ja-JP" dirty="0" smtClean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altLang="ja-JP" dirty="0" smtClean="0"/>
              <a:t>1 </a:t>
            </a:r>
            <a:r>
              <a:rPr lang="ja-JP" altLang="en-US" dirty="0" smtClean="0"/>
              <a:t>試合</a:t>
            </a:r>
            <a:r>
              <a:rPr lang="ja-JP" altLang="en-GB" dirty="0" smtClean="0"/>
              <a:t> </a:t>
            </a:r>
            <a:r>
              <a:rPr lang="en-GB" altLang="ja-JP" dirty="0" smtClean="0"/>
              <a:t>4 </a:t>
            </a:r>
            <a:r>
              <a:rPr lang="ja-JP" altLang="en-GB" dirty="0" smtClean="0"/>
              <a:t>セット</a:t>
            </a:r>
          </a:p>
          <a:p>
            <a:pPr lvl="1"/>
            <a:r>
              <a:rPr lang="en-GB" altLang="ja-JP" dirty="0" smtClean="0"/>
              <a:t>1, 2 </a:t>
            </a:r>
            <a:r>
              <a:rPr lang="ja-JP" altLang="en-GB" dirty="0" smtClean="0"/>
              <a:t>セット目</a:t>
            </a:r>
            <a:r>
              <a:rPr lang="en-GB" altLang="ja-JP" dirty="0" smtClean="0"/>
              <a:t>: </a:t>
            </a:r>
            <a:r>
              <a:rPr lang="ja-JP" altLang="en-GB" dirty="0" smtClean="0"/>
              <a:t>早指し勝負</a:t>
            </a:r>
          </a:p>
          <a:p>
            <a:pPr lvl="2"/>
            <a:r>
              <a:rPr lang="ja-JP" altLang="en-GB" dirty="0" smtClean="0"/>
              <a:t>持ち時間</a:t>
            </a:r>
            <a:r>
              <a:rPr lang="en-GB" altLang="ja-JP" dirty="0" smtClean="0"/>
              <a:t>: 1 </a:t>
            </a:r>
            <a:r>
              <a:rPr lang="ja-JP" altLang="en-GB" dirty="0" smtClean="0"/>
              <a:t>セット </a:t>
            </a:r>
            <a:r>
              <a:rPr lang="en-GB" altLang="ja-JP" dirty="0" smtClean="0"/>
              <a:t>30 </a:t>
            </a:r>
            <a:r>
              <a:rPr lang="ja-JP" altLang="en-GB" dirty="0" smtClean="0"/>
              <a:t>秒 </a:t>
            </a:r>
            <a:r>
              <a:rPr lang="en-GB" altLang="ja-JP" dirty="0" smtClean="0"/>
              <a:t>(</a:t>
            </a:r>
            <a:r>
              <a:rPr lang="ja-JP" altLang="en-GB" dirty="0" smtClean="0"/>
              <a:t>一手 </a:t>
            </a:r>
            <a:r>
              <a:rPr lang="en-GB" altLang="ja-JP" dirty="0" smtClean="0"/>
              <a:t>30 </a:t>
            </a:r>
            <a:r>
              <a:rPr lang="ja-JP" altLang="en-GB" dirty="0" smtClean="0"/>
              <a:t>秒ではない</a:t>
            </a:r>
            <a:r>
              <a:rPr lang="en-GB" altLang="ja-JP" dirty="0" smtClean="0"/>
              <a:t>)</a:t>
            </a:r>
            <a:endParaRPr lang="en-GB" altLang="ja-JP" dirty="0" smtClean="0"/>
          </a:p>
          <a:p>
            <a:pPr lvl="2"/>
            <a:r>
              <a:rPr lang="en-GB" altLang="ja-JP" dirty="0" smtClean="0"/>
              <a:t>1 </a:t>
            </a:r>
            <a:r>
              <a:rPr lang="ja-JP" altLang="en-GB" dirty="0" smtClean="0"/>
              <a:t>セットごとに先手後手交代</a:t>
            </a:r>
          </a:p>
          <a:p>
            <a:pPr lvl="1"/>
            <a:r>
              <a:rPr lang="en-GB" altLang="ja-JP" dirty="0" smtClean="0"/>
              <a:t>3, 4 </a:t>
            </a:r>
            <a:r>
              <a:rPr lang="ja-JP" altLang="en-GB" dirty="0" smtClean="0"/>
              <a:t>セット目</a:t>
            </a:r>
            <a:r>
              <a:rPr lang="en-GB" altLang="ja-JP" dirty="0" smtClean="0"/>
              <a:t>: </a:t>
            </a:r>
            <a:r>
              <a:rPr lang="ja-JP" altLang="en-GB" dirty="0" smtClean="0"/>
              <a:t>読み勝負</a:t>
            </a:r>
          </a:p>
          <a:p>
            <a:pPr lvl="2"/>
            <a:r>
              <a:rPr lang="ja-JP" altLang="en-GB" dirty="0" smtClean="0"/>
              <a:t>持ち時間</a:t>
            </a:r>
            <a:r>
              <a:rPr lang="en-GB" altLang="ja-JP" dirty="0" smtClean="0"/>
              <a:t>: 1 </a:t>
            </a:r>
            <a:r>
              <a:rPr lang="ja-JP" altLang="en-GB" dirty="0" smtClean="0"/>
              <a:t>セット </a:t>
            </a:r>
            <a:r>
              <a:rPr lang="en-GB" altLang="ja-JP" dirty="0" smtClean="0"/>
              <a:t>300 </a:t>
            </a:r>
            <a:r>
              <a:rPr lang="ja-JP" altLang="en-GB" dirty="0" smtClean="0"/>
              <a:t>秒 </a:t>
            </a:r>
            <a:r>
              <a:rPr lang="en-GB" altLang="ja-JP" dirty="0" smtClean="0"/>
              <a:t>(</a:t>
            </a:r>
            <a:r>
              <a:rPr lang="ja-JP" altLang="en-GB" dirty="0" smtClean="0"/>
              <a:t>一手 </a:t>
            </a:r>
            <a:r>
              <a:rPr lang="en-GB" altLang="ja-JP" dirty="0" smtClean="0"/>
              <a:t>300 </a:t>
            </a:r>
            <a:r>
              <a:rPr lang="ja-JP" altLang="en-GB" dirty="0" smtClean="0"/>
              <a:t>秒では</a:t>
            </a:r>
            <a:r>
              <a:rPr lang="ja-JP" altLang="en-GB" dirty="0" smtClean="0"/>
              <a:t>ない</a:t>
            </a:r>
            <a:r>
              <a:rPr lang="en-GB" altLang="ja-JP" dirty="0" smtClean="0"/>
              <a:t>)</a:t>
            </a:r>
            <a:endParaRPr lang="en-GB" altLang="ja-JP" dirty="0" smtClean="0"/>
          </a:p>
          <a:p>
            <a:pPr lvl="2"/>
            <a:r>
              <a:rPr lang="en-GB" altLang="ja-JP" dirty="0" smtClean="0"/>
              <a:t>1 </a:t>
            </a:r>
            <a:r>
              <a:rPr lang="ja-JP" altLang="en-GB" dirty="0" smtClean="0"/>
              <a:t>セットごとに先手後手交代</a:t>
            </a:r>
          </a:p>
          <a:p>
            <a:r>
              <a:rPr lang="ja-JP" altLang="en-GB" dirty="0" smtClean="0"/>
              <a:t>勝ったセット数の多い方が勝者</a:t>
            </a:r>
          </a:p>
          <a:p>
            <a:pPr lvl="1"/>
            <a:r>
              <a:rPr lang="ja-JP" altLang="en-GB" dirty="0" smtClean="0"/>
              <a:t>勝敗同数の場合は石差</a:t>
            </a:r>
          </a:p>
          <a:p>
            <a:pPr lvl="2"/>
            <a:r>
              <a:rPr lang="ja-JP" altLang="en-GB" dirty="0" smtClean="0"/>
              <a:t>それでも決まらないときは</a:t>
            </a:r>
            <a:r>
              <a:rPr lang="ja-JP" altLang="en-US" dirty="0" smtClean="0"/>
              <a:t>、</a:t>
            </a:r>
            <a:r>
              <a:rPr lang="ja-JP" altLang="en-GB" dirty="0" smtClean="0"/>
              <a:t>そのときに考える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大会ルール </a:t>
            </a:r>
            <a:r>
              <a:rPr lang="en-GB" altLang="ja-JP" dirty="0" smtClean="0"/>
              <a:t>(</a:t>
            </a:r>
            <a:r>
              <a:rPr lang="ja-JP" altLang="en-GB" dirty="0" smtClean="0"/>
              <a:t>仮</a:t>
            </a:r>
            <a:r>
              <a:rPr lang="en-GB" altLang="ja-JP" dirty="0" smtClean="0"/>
              <a:t>)</a:t>
            </a:r>
            <a:r>
              <a:rPr lang="en-US" altLang="ja-JP" dirty="0" smtClean="0"/>
              <a:t>: </a:t>
            </a:r>
            <a:r>
              <a:rPr lang="ja-JP" altLang="en-US" dirty="0" smtClean="0"/>
              <a:t>反則</a:t>
            </a:r>
            <a:endParaRPr lang="en-GB" altLang="ja-JP" dirty="0" smtClean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ja-JP" altLang="en-US" dirty="0" smtClean="0"/>
              <a:t>以下の場合そのセットは</a:t>
            </a:r>
            <a:r>
              <a:rPr lang="en-US" altLang="ja-JP" dirty="0" smtClean="0"/>
              <a:t> 0 </a:t>
            </a:r>
            <a:r>
              <a:rPr lang="ja-JP" altLang="en-US" dirty="0" smtClean="0"/>
              <a:t>対 </a:t>
            </a:r>
            <a:r>
              <a:rPr lang="en-US" altLang="ja-JP" dirty="0" smtClean="0"/>
              <a:t>64 </a:t>
            </a:r>
            <a:r>
              <a:rPr lang="ja-JP" altLang="en-US" dirty="0" smtClean="0"/>
              <a:t>で負けとなる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置けないところに石を置いた</a:t>
            </a:r>
            <a:endParaRPr lang="en-US" altLang="ja-JP" dirty="0" smtClean="0"/>
          </a:p>
          <a:p>
            <a:r>
              <a:rPr lang="ja-JP" altLang="en-US" dirty="0" smtClean="0"/>
              <a:t>以下の場合それまでの結果によらず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その試合は負けとなる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タイムアウトした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外部ネットワークへ接続した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審判サーバや対戦相手に対してアタックした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その他公正でない行為を行った場合</a:t>
            </a:r>
            <a:endParaRPr lang="en-US" altLang="ja-JP" dirty="0" smtClean="0"/>
          </a:p>
          <a:p>
            <a:r>
              <a:rPr lang="ja-JP" altLang="en-GB" dirty="0" smtClean="0"/>
              <a:t>ソースは全て </a:t>
            </a:r>
            <a:r>
              <a:rPr lang="en-GB" altLang="ja-JP" dirty="0" smtClean="0"/>
              <a:t>OCaml </a:t>
            </a:r>
            <a:r>
              <a:rPr lang="ja-JP" altLang="en-GB" dirty="0" smtClean="0"/>
              <a:t>で書くこと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大会ルール </a:t>
            </a:r>
            <a:r>
              <a:rPr lang="en-GB" altLang="ja-JP" dirty="0" smtClean="0"/>
              <a:t>(</a:t>
            </a:r>
            <a:r>
              <a:rPr lang="ja-JP" altLang="en-GB" dirty="0" smtClean="0"/>
              <a:t>仮</a:t>
            </a:r>
            <a:r>
              <a:rPr lang="en-GB" altLang="ja-JP" dirty="0" smtClean="0"/>
              <a:t>): </a:t>
            </a:r>
            <a:r>
              <a:rPr lang="ja-JP" altLang="en-US" smtClean="0"/>
              <a:t>実行環境</a:t>
            </a:r>
            <a:endParaRPr lang="en-GB" altLang="ja-JP" dirty="0" smtClean="0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GB" dirty="0" smtClean="0"/>
              <a:t>実行環境は </a:t>
            </a:r>
            <a:r>
              <a:rPr lang="en-GB" altLang="ja-JP" dirty="0" err="1" smtClean="0"/>
              <a:t>csc</a:t>
            </a:r>
            <a:r>
              <a:rPr lang="en-GB" altLang="ja-JP" dirty="0" smtClean="0"/>
              <a:t> </a:t>
            </a:r>
            <a:r>
              <a:rPr lang="ja-JP" altLang="en-GB" dirty="0" smtClean="0"/>
              <a:t>クラスタ </a:t>
            </a:r>
          </a:p>
          <a:p>
            <a:pPr lvl="1"/>
            <a:r>
              <a:rPr lang="en-GB" altLang="ja-JP" dirty="0" smtClean="0"/>
              <a:t>1 </a:t>
            </a:r>
            <a:r>
              <a:rPr lang="ja-JP" altLang="en-GB" dirty="0" smtClean="0"/>
              <a:t>ルーチンにつき </a:t>
            </a:r>
            <a:r>
              <a:rPr lang="en-GB" altLang="ja-JP" dirty="0" smtClean="0"/>
              <a:t>1 </a:t>
            </a:r>
            <a:r>
              <a:rPr lang="ja-JP" altLang="en-GB" dirty="0" smtClean="0"/>
              <a:t>台</a:t>
            </a:r>
            <a:r>
              <a:rPr lang="ja-JP" altLang="en-US" dirty="0" smtClean="0"/>
              <a:t>を割り当て</a:t>
            </a:r>
            <a:endParaRPr lang="ja-JP" altLang="en-GB" dirty="0" smtClean="0"/>
          </a:p>
          <a:p>
            <a:r>
              <a:rPr lang="ja-JP" altLang="en-GB" dirty="0" smtClean="0"/>
              <a:t>外部ファイルは </a:t>
            </a:r>
            <a:r>
              <a:rPr lang="en-GB" altLang="ja-JP" dirty="0" smtClean="0"/>
              <a:t>10 MB </a:t>
            </a:r>
            <a:r>
              <a:rPr lang="ja-JP" altLang="en-GB" dirty="0" smtClean="0"/>
              <a:t>まで</a:t>
            </a:r>
          </a:p>
          <a:p>
            <a:pPr lvl="1"/>
            <a:r>
              <a:rPr lang="ja-JP" altLang="en-GB" dirty="0" smtClean="0"/>
              <a:t>定石テーブルなどに利用可</a:t>
            </a:r>
            <a:br>
              <a:rPr lang="ja-JP" altLang="en-GB" dirty="0" smtClean="0"/>
            </a:br>
            <a:endParaRPr lang="ja-JP" altLang="en-GB" dirty="0" smtClean="0"/>
          </a:p>
          <a:p>
            <a:r>
              <a:rPr lang="ja-JP" altLang="en-GB" dirty="0" smtClean="0"/>
              <a:t>その他のルールは標準的なリバーシの</a:t>
            </a:r>
            <a:br>
              <a:rPr lang="ja-JP" altLang="en-GB" dirty="0" smtClean="0"/>
            </a:br>
            <a:r>
              <a:rPr lang="ja-JP" altLang="en-GB" dirty="0" smtClean="0"/>
              <a:t>ルールを準用</a:t>
            </a:r>
          </a:p>
          <a:p>
            <a:pPr lvl="1"/>
            <a:r>
              <a:rPr lang="ja-JP" altLang="en-GB" dirty="0" smtClean="0"/>
              <a:t>盤面サイズ </a:t>
            </a:r>
            <a:r>
              <a:rPr lang="en-GB" altLang="ja-JP" dirty="0" smtClean="0"/>
              <a:t>8×8</a:t>
            </a:r>
          </a:p>
          <a:p>
            <a:pPr lvl="1"/>
            <a:r>
              <a:rPr lang="ja-JP" altLang="en-GB" dirty="0" smtClean="0"/>
              <a:t>初期盤面も標準的な配置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今回の内容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配列</a:t>
            </a:r>
            <a:endParaRPr lang="en-US" altLang="ja-JP" dirty="0" smtClean="0"/>
          </a:p>
          <a:p>
            <a:r>
              <a:rPr lang="ja-JP" altLang="en-GB" dirty="0" smtClean="0"/>
              <a:t>最終課題</a:t>
            </a:r>
          </a:p>
          <a:p>
            <a:pPr lvl="1"/>
            <a:r>
              <a:rPr lang="ja-JP" altLang="en-GB" dirty="0" smtClean="0"/>
              <a:t>リバーシ</a:t>
            </a:r>
          </a:p>
          <a:p>
            <a:r>
              <a:rPr lang="ja-JP" altLang="en-GB" dirty="0" smtClean="0"/>
              <a:t>リバーシ大会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配列</a:t>
            </a:r>
            <a:endParaRPr kumimoji="1" lang="ja-JP" altLang="en-US" dirty="0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Arrays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配列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実は </a:t>
            </a:r>
            <a:r>
              <a:rPr kumimoji="1" lang="en-US" altLang="ja-JP" dirty="0" smtClean="0"/>
              <a:t>OCaml</a:t>
            </a:r>
            <a:r>
              <a:rPr kumimoji="1" lang="ja-JP" altLang="en-US" dirty="0" smtClean="0"/>
              <a:t> </a:t>
            </a:r>
            <a:r>
              <a:rPr kumimoji="1" lang="ja-JP" altLang="en-US" dirty="0" err="1" smtClean="0"/>
              <a:t>にも</a:t>
            </a:r>
            <a:r>
              <a:rPr kumimoji="1" lang="ja-JP" altLang="en-US" dirty="0" smtClean="0"/>
              <a:t>配列があります</a:t>
            </a:r>
            <a:endParaRPr kumimoji="1" lang="en-US" altLang="ja-JP" dirty="0" smtClean="0"/>
          </a:p>
          <a:p>
            <a:r>
              <a:rPr kumimoji="1" lang="ja-JP" altLang="en-US" dirty="0" smtClean="0"/>
              <a:t>配列の性質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任意の要素に </a:t>
            </a:r>
            <a:r>
              <a:rPr lang="en-US" altLang="ja-JP" dirty="0" smtClean="0"/>
              <a:t>O(1) </a:t>
            </a:r>
            <a:r>
              <a:rPr lang="ja-JP" altLang="en-US" dirty="0" smtClean="0"/>
              <a:t>時間でアクセスできる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要素を書き換えられる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要素数を増やしたり減らしたりはできない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配列の操作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a =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[|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1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;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2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;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3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|]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a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array = [|1; 2; 3|]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a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.(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1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2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a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.(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1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) &lt;-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0;;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- : unit = ()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a;;</a:t>
            </a:r>
          </a:p>
          <a:p>
            <a:pPr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array = [|1; 0; 3|]</a:t>
            </a:r>
            <a:endParaRPr kumimoji="1" lang="ja-JP" altLang="en-US" sz="2400" b="1" dirty="0">
              <a:latin typeface="Consolas" pitchFamily="49" charset="0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6143636" y="1714488"/>
            <a:ext cx="2214578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配列の生成</a:t>
            </a:r>
            <a:endParaRPr kumimoji="1" lang="ja-JP" altLang="en-US" sz="2000" dirty="0"/>
          </a:p>
        </p:txBody>
      </p:sp>
      <p:sp>
        <p:nvSpPr>
          <p:cNvPr id="5" name="角丸四角形 4"/>
          <p:cNvSpPr/>
          <p:nvPr/>
        </p:nvSpPr>
        <p:spPr>
          <a:xfrm>
            <a:off x="6143636" y="2643182"/>
            <a:ext cx="2214578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要素の参照</a:t>
            </a:r>
            <a:endParaRPr kumimoji="1" lang="ja-JP" altLang="en-US" sz="2000" dirty="0"/>
          </a:p>
        </p:txBody>
      </p:sp>
      <p:sp>
        <p:nvSpPr>
          <p:cNvPr id="6" name="角丸四角形 5"/>
          <p:cNvSpPr/>
          <p:nvPr/>
        </p:nvSpPr>
        <p:spPr>
          <a:xfrm>
            <a:off x="6143636" y="3571876"/>
            <a:ext cx="2214578" cy="50006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要素の書き換え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組込みの </a:t>
            </a:r>
            <a:r>
              <a:rPr kumimoji="1" lang="en-US" altLang="ja-JP" dirty="0" smtClean="0"/>
              <a:t>Array </a:t>
            </a:r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Array.length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[|1; 2; 3|];;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= 3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Array.make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5 0;;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array = [|0; 0; 0; 0; 0|]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Array.make_matrix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2 3 4;;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array </a:t>
            </a:r>
            <a:r>
              <a:rPr lang="en-US" altLang="ja-JP" sz="2200" b="1" dirty="0" err="1" smtClean="0">
                <a:latin typeface="Consolas" pitchFamily="49" charset="0"/>
              </a:rPr>
              <a:t>array</a:t>
            </a:r>
            <a:r>
              <a:rPr lang="en-US" altLang="ja-JP" sz="2200" b="1" dirty="0" smtClean="0">
                <a:latin typeface="Consolas" pitchFamily="49" charset="0"/>
              </a:rPr>
              <a:t> = [|[|4; 4; 4|]; [|4; 4; 4|]|]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Array.to_list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[|1; 2; 3|];;</a:t>
            </a:r>
          </a:p>
          <a:p>
            <a:pPr>
              <a:buNone/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list = [1; 2; 3]</a:t>
            </a:r>
          </a:p>
          <a:p>
            <a:pPr>
              <a:buNone/>
            </a:pPr>
            <a:endParaRPr lang="en-US" altLang="ja-JP" sz="2200" b="1" dirty="0" smtClean="0">
              <a:latin typeface="Consolas" pitchFamily="49" charset="0"/>
            </a:endParaRPr>
          </a:p>
          <a:p>
            <a:r>
              <a:rPr kumimoji="1" lang="ja-JP" altLang="en-US" dirty="0" smtClean="0"/>
              <a:t>その他色々な関数があります</a:t>
            </a:r>
            <a:endParaRPr kumimoji="1" lang="en-US" altLang="ja-JP" dirty="0" smtClean="0"/>
          </a:p>
          <a:p>
            <a:r>
              <a:rPr lang="ja-JP" altLang="en-US" dirty="0" smtClean="0"/>
              <a:t>詳しくは</a:t>
            </a:r>
            <a:r>
              <a:rPr kumimoji="1" lang="ja-JP" altLang="en-US" dirty="0" smtClean="0"/>
              <a:t>マニュアルを参照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リバーシ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Reversi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最終課題</a:t>
            </a:r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リバーシの </a:t>
            </a:r>
            <a:r>
              <a:rPr lang="en-US" altLang="ja-JP" dirty="0" smtClean="0"/>
              <a:t>(</a:t>
            </a:r>
            <a:r>
              <a:rPr lang="ja-JP" altLang="en-US" dirty="0" smtClean="0"/>
              <a:t>強い</a:t>
            </a:r>
            <a:r>
              <a:rPr lang="en-US" altLang="ja-JP" dirty="0" smtClean="0"/>
              <a:t>) </a:t>
            </a:r>
            <a:r>
              <a:rPr lang="ja-JP" altLang="en-GB" dirty="0" smtClean="0"/>
              <a:t>思考ルーチンを</a:t>
            </a:r>
            <a:r>
              <a:rPr lang="ja-JP" altLang="en-US" dirty="0" smtClean="0"/>
              <a:t>作れ</a:t>
            </a:r>
            <a:endParaRPr lang="ja-JP" altLang="en-GB" dirty="0" smtClean="0"/>
          </a:p>
          <a:p>
            <a:pPr lvl="1"/>
            <a:r>
              <a:rPr lang="ja-JP" altLang="en-US" dirty="0" smtClean="0"/>
              <a:t>いろいろなやり方があります</a:t>
            </a:r>
            <a:endParaRPr lang="ja-JP" altLang="en-GB" dirty="0" smtClean="0"/>
          </a:p>
          <a:p>
            <a:pPr lvl="2"/>
            <a:r>
              <a:rPr lang="ja-JP" altLang="en-GB" dirty="0" smtClean="0"/>
              <a:t>探索手法</a:t>
            </a:r>
          </a:p>
          <a:p>
            <a:pPr lvl="3"/>
            <a:r>
              <a:rPr lang="en-GB" altLang="ja-JP" dirty="0" err="1" smtClean="0"/>
              <a:t>Minimax</a:t>
            </a:r>
            <a:r>
              <a:rPr lang="ja-JP" altLang="en-US" dirty="0" smtClean="0"/>
              <a:t> </a:t>
            </a:r>
            <a:r>
              <a:rPr lang="ja-JP" altLang="en-GB" dirty="0" smtClean="0"/>
              <a:t>法</a:t>
            </a:r>
            <a:r>
              <a:rPr lang="en-GB" altLang="ja-JP" dirty="0" smtClean="0"/>
              <a:t>, α-β</a:t>
            </a:r>
            <a:r>
              <a:rPr lang="ja-JP" altLang="en-US" dirty="0" smtClean="0"/>
              <a:t> </a:t>
            </a:r>
            <a:r>
              <a:rPr lang="ja-JP" altLang="en-GB" dirty="0" smtClean="0"/>
              <a:t>法</a:t>
            </a:r>
            <a:r>
              <a:rPr lang="en-GB" altLang="ja-JP" dirty="0" smtClean="0"/>
              <a:t>, </a:t>
            </a:r>
            <a:r>
              <a:rPr lang="en-GB" altLang="ja-JP" dirty="0" err="1" smtClean="0"/>
              <a:t>negamax</a:t>
            </a:r>
            <a:r>
              <a:rPr lang="en-GB" altLang="ja-JP" dirty="0" smtClean="0"/>
              <a:t> </a:t>
            </a:r>
            <a:r>
              <a:rPr lang="ja-JP" altLang="en-GB" dirty="0" smtClean="0"/>
              <a:t>法</a:t>
            </a:r>
            <a:r>
              <a:rPr lang="en-GB" altLang="ja-JP" dirty="0" smtClean="0"/>
              <a:t>, etc…</a:t>
            </a:r>
          </a:p>
          <a:p>
            <a:pPr lvl="2"/>
            <a:r>
              <a:rPr lang="ja-JP" altLang="en-GB" dirty="0" smtClean="0"/>
              <a:t>評価関数のチューニング</a:t>
            </a:r>
          </a:p>
          <a:p>
            <a:pPr lvl="3"/>
            <a:r>
              <a:rPr lang="ja-JP" altLang="en-GB" dirty="0" smtClean="0"/>
              <a:t>機械学習</a:t>
            </a:r>
            <a:r>
              <a:rPr lang="en-GB" altLang="ja-JP" dirty="0" smtClean="0"/>
              <a:t>, etc…</a:t>
            </a:r>
          </a:p>
          <a:p>
            <a:pPr lvl="2"/>
            <a:r>
              <a:rPr lang="ja-JP" altLang="en-GB" dirty="0" smtClean="0"/>
              <a:t>その他</a:t>
            </a:r>
          </a:p>
          <a:p>
            <a:pPr lvl="3"/>
            <a:r>
              <a:rPr lang="ja-JP" altLang="en-GB" dirty="0" smtClean="0"/>
              <a:t>定石</a:t>
            </a:r>
            <a:r>
              <a:rPr lang="en-GB" altLang="ja-JP" dirty="0" smtClean="0"/>
              <a:t>, etc…</a:t>
            </a:r>
          </a:p>
          <a:p>
            <a:pPr lvl="3"/>
            <a:endParaRPr lang="en-GB" altLang="ja-JP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こちらから提供するコード</a:t>
            </a:r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ja-JP" dirty="0" smtClean="0"/>
              <a:t>reversi.mli : </a:t>
            </a:r>
            <a:r>
              <a:rPr lang="ja-JP" altLang="en-GB" dirty="0" smtClean="0"/>
              <a:t>盤面抽象データのシグネチャ</a:t>
            </a:r>
          </a:p>
          <a:p>
            <a:r>
              <a:rPr lang="en-GB" altLang="ja-JP" dirty="0" smtClean="0"/>
              <a:t>rvclient.ml, </a:t>
            </a:r>
            <a:r>
              <a:rPr lang="en-GB" altLang="ja-JP" dirty="0" err="1" smtClean="0"/>
              <a:t>mli</a:t>
            </a:r>
            <a:r>
              <a:rPr lang="en-GB" altLang="ja-JP" dirty="0" smtClean="0"/>
              <a:t> : </a:t>
            </a:r>
            <a:r>
              <a:rPr lang="ja-JP" altLang="en-GB" dirty="0" smtClean="0"/>
              <a:t>通信クライアントモジュール</a:t>
            </a:r>
          </a:p>
          <a:p>
            <a:pPr lvl="1"/>
            <a:r>
              <a:rPr lang="en-GB" altLang="ja-JP" dirty="0" err="1" smtClean="0"/>
              <a:t>Reversi</a:t>
            </a:r>
            <a:r>
              <a:rPr lang="en-GB" altLang="ja-JP" dirty="0" smtClean="0"/>
              <a:t> </a:t>
            </a:r>
            <a:r>
              <a:rPr lang="ja-JP" altLang="en-GB" dirty="0" smtClean="0"/>
              <a:t>モジュールを使用</a:t>
            </a:r>
          </a:p>
          <a:p>
            <a:r>
              <a:rPr lang="en-GB" altLang="ja-JP" dirty="0" smtClean="0"/>
              <a:t>rvserver.ml, </a:t>
            </a:r>
            <a:r>
              <a:rPr lang="en-GB" altLang="ja-JP" dirty="0" err="1" smtClean="0"/>
              <a:t>mli</a:t>
            </a:r>
            <a:r>
              <a:rPr lang="en-GB" altLang="ja-JP" dirty="0" smtClean="0"/>
              <a:t> : </a:t>
            </a:r>
            <a:r>
              <a:rPr lang="ja-JP" altLang="en-GB" dirty="0" smtClean="0"/>
              <a:t>審判サーバ</a:t>
            </a:r>
          </a:p>
          <a:p>
            <a:pPr lvl="1"/>
            <a:r>
              <a:rPr lang="en-GB" altLang="ja-JP" dirty="0" err="1" smtClean="0"/>
              <a:t>Reversi</a:t>
            </a:r>
            <a:r>
              <a:rPr lang="en-GB" altLang="ja-JP" dirty="0" smtClean="0"/>
              <a:t> </a:t>
            </a:r>
            <a:r>
              <a:rPr lang="ja-JP" altLang="en-GB" dirty="0" smtClean="0"/>
              <a:t>モジュールを使用</a:t>
            </a:r>
          </a:p>
          <a:p>
            <a:r>
              <a:rPr lang="en-GB" altLang="ja-JP" dirty="0" smtClean="0"/>
              <a:t>mak.ml : </a:t>
            </a:r>
            <a:r>
              <a:rPr lang="ja-JP" altLang="en-GB" dirty="0" smtClean="0"/>
              <a:t>サンプル思考ルーチン</a:t>
            </a:r>
          </a:p>
          <a:p>
            <a:pPr lvl="1"/>
            <a:r>
              <a:rPr lang="en-GB" altLang="ja-JP" dirty="0" err="1" smtClean="0"/>
              <a:t>Reversi</a:t>
            </a:r>
            <a:r>
              <a:rPr lang="en-GB" altLang="ja-JP" dirty="0" smtClean="0"/>
              <a:t>, </a:t>
            </a:r>
            <a:r>
              <a:rPr lang="en-GB" altLang="ja-JP" dirty="0" err="1" smtClean="0"/>
              <a:t>Rvclient</a:t>
            </a:r>
            <a:r>
              <a:rPr lang="en-GB" altLang="ja-JP" dirty="0" smtClean="0"/>
              <a:t> </a:t>
            </a:r>
            <a:r>
              <a:rPr lang="ja-JP" altLang="en-US" dirty="0" smtClean="0"/>
              <a:t>モジュール</a:t>
            </a:r>
            <a:r>
              <a:rPr lang="ja-JP" altLang="en-GB" dirty="0" smtClean="0"/>
              <a:t>を使用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664</Words>
  <Application>Microsoft Macintosh PowerPoint</Application>
  <PresentationFormat>画面に合わせる (4:3)</PresentationFormat>
  <Paragraphs>140</Paragraphs>
  <Slides>17</Slides>
  <Notes>12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8" baseType="lpstr">
      <vt:lpstr>Office テーマ</vt:lpstr>
      <vt:lpstr>ML 演習 第 8 回</vt:lpstr>
      <vt:lpstr>今回の内容</vt:lpstr>
      <vt:lpstr>配列</vt:lpstr>
      <vt:lpstr>配列</vt:lpstr>
      <vt:lpstr>配列の操作</vt:lpstr>
      <vt:lpstr>組込みの Array モジュール</vt:lpstr>
      <vt:lpstr>リバーシ</vt:lpstr>
      <vt:lpstr>最終課題</vt:lpstr>
      <vt:lpstr>こちらから提供するコード</vt:lpstr>
      <vt:lpstr>課題その 1 [締切: 6月21日]</vt:lpstr>
      <vt:lpstr>課題その 2 [締切: 8月31日]</vt:lpstr>
      <vt:lpstr>レポート提出上の注意 (1/2)</vt:lpstr>
      <vt:lpstr>レポート提出上の注意 (2/2)</vt:lpstr>
      <vt:lpstr>リバーシ大会</vt:lpstr>
      <vt:lpstr>大会ルール (仮): 勝敗</vt:lpstr>
      <vt:lpstr>大会ルール (仮): 反則</vt:lpstr>
      <vt:lpstr>大会ルール (仮): 実行環境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演習 第 8 回</dc:title>
  <dc:creator>渡邊裕貴</dc:creator>
  <cp:lastModifiedBy>T</cp:lastModifiedBy>
  <cp:revision>202</cp:revision>
  <dcterms:created xsi:type="dcterms:W3CDTF">2009-05-21T07:05:28Z</dcterms:created>
  <dcterms:modified xsi:type="dcterms:W3CDTF">2011-05-24T06:45:03Z</dcterms:modified>
</cp:coreProperties>
</file>