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30"/>
  </p:notesMasterIdLst>
  <p:handoutMasterIdLst>
    <p:handoutMasterId r:id="rId31"/>
  </p:handoutMasterIdLst>
  <p:sldIdLst>
    <p:sldId id="256" r:id="rId2"/>
    <p:sldId id="279" r:id="rId3"/>
    <p:sldId id="280" r:id="rId4"/>
    <p:sldId id="281" r:id="rId5"/>
    <p:sldId id="283" r:id="rId6"/>
    <p:sldId id="285" r:id="rId7"/>
    <p:sldId id="287" r:id="rId8"/>
    <p:sldId id="284" r:id="rId9"/>
    <p:sldId id="282" r:id="rId10"/>
    <p:sldId id="286" r:id="rId11"/>
    <p:sldId id="288" r:id="rId12"/>
    <p:sldId id="292" r:id="rId13"/>
    <p:sldId id="277" r:id="rId14"/>
    <p:sldId id="293" r:id="rId15"/>
    <p:sldId id="295" r:id="rId16"/>
    <p:sldId id="289" r:id="rId17"/>
    <p:sldId id="294" r:id="rId18"/>
    <p:sldId id="300" r:id="rId19"/>
    <p:sldId id="290" r:id="rId20"/>
    <p:sldId id="296" r:id="rId21"/>
    <p:sldId id="297" r:id="rId22"/>
    <p:sldId id="298" r:id="rId23"/>
    <p:sldId id="299" r:id="rId24"/>
    <p:sldId id="278" r:id="rId25"/>
    <p:sldId id="302" r:id="rId26"/>
    <p:sldId id="303" r:id="rId27"/>
    <p:sldId id="304" r:id="rId28"/>
    <p:sldId id="305" r:id="rId29"/>
  </p:sldIdLst>
  <p:sldSz cx="9144000" cy="6858000" type="screen4x3"/>
  <p:notesSz cx="6781800" cy="991235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既定のセクション" id="{1B28911B-4448-4E97-812D-5E469E524759}">
          <p14:sldIdLst>
            <p14:sldId id="256"/>
            <p14:sldId id="279"/>
            <p14:sldId id="280"/>
            <p14:sldId id="281"/>
            <p14:sldId id="283"/>
            <p14:sldId id="285"/>
            <p14:sldId id="287"/>
            <p14:sldId id="284"/>
            <p14:sldId id="282"/>
            <p14:sldId id="286"/>
            <p14:sldId id="288"/>
            <p14:sldId id="292"/>
            <p14:sldId id="277"/>
            <p14:sldId id="293"/>
            <p14:sldId id="295"/>
            <p14:sldId id="289"/>
            <p14:sldId id="294"/>
            <p14:sldId id="300"/>
            <p14:sldId id="290"/>
            <p14:sldId id="296"/>
            <p14:sldId id="297"/>
            <p14:sldId id="298"/>
            <p14:sldId id="299"/>
            <p14:sldId id="278"/>
            <p14:sldId id="302"/>
            <p14:sldId id="303"/>
            <p14:sldId id="304"/>
            <p14:sldId id="30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5A5A"/>
    <a:srgbClr val="F4F2EC"/>
    <a:srgbClr val="E1DA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24" autoAdjust="0"/>
    <p:restoredTop sz="85965" autoAdjust="0"/>
  </p:normalViewPr>
  <p:slideViewPr>
    <p:cSldViewPr>
      <p:cViewPr varScale="1">
        <p:scale>
          <a:sx n="70" d="100"/>
          <a:sy n="70" d="100"/>
        </p:scale>
        <p:origin x="-1188" y="-108"/>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2C4A7D-3486-4A58-BA06-AC354BDA8928}" type="doc">
      <dgm:prSet loTypeId="urn:microsoft.com/office/officeart/2005/8/layout/bProcess3" loCatId="process" qsTypeId="urn:microsoft.com/office/officeart/2005/8/quickstyle/simple1" qsCatId="simple" csTypeId="urn:microsoft.com/office/officeart/2005/8/colors/accent6_1" csCatId="accent6" phldr="1"/>
      <dgm:spPr/>
      <dgm:t>
        <a:bodyPr/>
        <a:lstStyle/>
        <a:p>
          <a:endParaRPr kumimoji="1" lang="ja-JP" altLang="en-US"/>
        </a:p>
      </dgm:t>
    </dgm:pt>
    <dgm:pt modelId="{B2796C21-A638-4F23-9500-5E2B1C2A2BED}">
      <dgm:prSet phldrT="[テキスト]"/>
      <dgm:spPr/>
      <dgm:t>
        <a:bodyPr/>
        <a:lstStyle/>
        <a:p>
          <a:r>
            <a:rPr kumimoji="1" lang="en-US" altLang="ja-JP" dirty="0" smtClean="0"/>
            <a:t>Parse</a:t>
          </a:r>
        </a:p>
      </dgm:t>
    </dgm:pt>
    <dgm:pt modelId="{7AB88577-3AF6-4005-BDAA-6302C678E24F}" type="parTrans" cxnId="{9CB26186-55CD-451B-A167-51633356621F}">
      <dgm:prSet/>
      <dgm:spPr/>
      <dgm:t>
        <a:bodyPr/>
        <a:lstStyle/>
        <a:p>
          <a:endParaRPr kumimoji="1" lang="ja-JP" altLang="en-US"/>
        </a:p>
      </dgm:t>
    </dgm:pt>
    <dgm:pt modelId="{82552DE9-0B2B-4BBD-9D7A-20E420CC50AA}" type="sibTrans" cxnId="{9CB26186-55CD-451B-A167-51633356621F}">
      <dgm:prSet/>
      <dgm:spPr/>
      <dgm:t>
        <a:bodyPr/>
        <a:lstStyle/>
        <a:p>
          <a:endParaRPr kumimoji="1" lang="ja-JP" altLang="en-US"/>
        </a:p>
      </dgm:t>
    </dgm:pt>
    <dgm:pt modelId="{B2C4C3E2-C01C-423A-BF94-E7C300720319}">
      <dgm:prSet phldrT="[テキスト]"/>
      <dgm:spPr/>
      <dgm:t>
        <a:bodyPr/>
        <a:lstStyle/>
        <a:p>
          <a:r>
            <a:rPr kumimoji="1" lang="en-US" altLang="ja-JP" dirty="0" smtClean="0"/>
            <a:t>Rename</a:t>
          </a:r>
          <a:endParaRPr kumimoji="1" lang="ja-JP" altLang="en-US" dirty="0"/>
        </a:p>
      </dgm:t>
    </dgm:pt>
    <dgm:pt modelId="{178A25C8-12BD-4F5E-8730-40B973DE5DD1}" type="parTrans" cxnId="{1CE2F2AA-1D71-480B-8317-23D96313E0BC}">
      <dgm:prSet/>
      <dgm:spPr/>
      <dgm:t>
        <a:bodyPr/>
        <a:lstStyle/>
        <a:p>
          <a:endParaRPr kumimoji="1" lang="ja-JP" altLang="en-US"/>
        </a:p>
      </dgm:t>
    </dgm:pt>
    <dgm:pt modelId="{877AF781-6292-42A7-8E8F-99507F11F590}" type="sibTrans" cxnId="{1CE2F2AA-1D71-480B-8317-23D96313E0BC}">
      <dgm:prSet/>
      <dgm:spPr/>
      <dgm:t>
        <a:bodyPr/>
        <a:lstStyle/>
        <a:p>
          <a:endParaRPr kumimoji="1" lang="ja-JP" altLang="en-US"/>
        </a:p>
      </dgm:t>
    </dgm:pt>
    <dgm:pt modelId="{83C5E2AD-4BA2-4E88-AC43-5295EBC9852F}">
      <dgm:prSet phldrT="[テキスト]"/>
      <dgm:spPr/>
      <dgm:t>
        <a:bodyPr/>
        <a:lstStyle/>
        <a:p>
          <a:r>
            <a:rPr kumimoji="1" lang="ja-JP" altLang="en-US" dirty="0" smtClean="0"/>
            <a:t>シンボルに一意な名前を与える</a:t>
          </a:r>
          <a:endParaRPr kumimoji="1" lang="ja-JP" altLang="en-US" dirty="0"/>
        </a:p>
      </dgm:t>
    </dgm:pt>
    <dgm:pt modelId="{FBD92A65-980A-46E9-B43E-B94FAFEDDFE0}" type="parTrans" cxnId="{525DB31D-0FAC-47BE-BC91-D360AA37B016}">
      <dgm:prSet/>
      <dgm:spPr/>
      <dgm:t>
        <a:bodyPr/>
        <a:lstStyle/>
        <a:p>
          <a:endParaRPr kumimoji="1" lang="ja-JP" altLang="en-US"/>
        </a:p>
      </dgm:t>
    </dgm:pt>
    <dgm:pt modelId="{101C427D-1E70-4677-BFC8-36443183E500}" type="sibTrans" cxnId="{525DB31D-0FAC-47BE-BC91-D360AA37B016}">
      <dgm:prSet/>
      <dgm:spPr/>
      <dgm:t>
        <a:bodyPr/>
        <a:lstStyle/>
        <a:p>
          <a:endParaRPr kumimoji="1" lang="ja-JP" altLang="en-US"/>
        </a:p>
      </dgm:t>
    </dgm:pt>
    <dgm:pt modelId="{8569149C-83D5-4498-BC0D-E6D05520C202}">
      <dgm:prSet phldrT="[テキスト]"/>
      <dgm:spPr/>
      <dgm:t>
        <a:bodyPr/>
        <a:lstStyle/>
        <a:p>
          <a:r>
            <a:rPr kumimoji="1" lang="en-US" altLang="ja-JP" dirty="0" err="1" smtClean="0"/>
            <a:t>Typecheck</a:t>
          </a:r>
          <a:endParaRPr kumimoji="1" lang="ja-JP" altLang="en-US" dirty="0"/>
        </a:p>
      </dgm:t>
    </dgm:pt>
    <dgm:pt modelId="{4FEA959D-514F-40C2-89FB-4B57D1EF1389}" type="parTrans" cxnId="{08ECF5A6-7573-47D4-8C7C-40B810F8C7F9}">
      <dgm:prSet/>
      <dgm:spPr/>
      <dgm:t>
        <a:bodyPr/>
        <a:lstStyle/>
        <a:p>
          <a:endParaRPr kumimoji="1" lang="ja-JP" altLang="en-US"/>
        </a:p>
      </dgm:t>
    </dgm:pt>
    <dgm:pt modelId="{5A454869-93C8-49E5-9FBA-1E181BD3C423}" type="sibTrans" cxnId="{08ECF5A6-7573-47D4-8C7C-40B810F8C7F9}">
      <dgm:prSet/>
      <dgm:spPr/>
      <dgm:t>
        <a:bodyPr/>
        <a:lstStyle/>
        <a:p>
          <a:endParaRPr kumimoji="1" lang="ja-JP" altLang="en-US"/>
        </a:p>
      </dgm:t>
    </dgm:pt>
    <dgm:pt modelId="{D040B0FC-E003-417F-9E00-407E6BFE4F79}">
      <dgm:prSet phldrT="[テキスト]"/>
      <dgm:spPr/>
      <dgm:t>
        <a:bodyPr/>
        <a:lstStyle/>
        <a:p>
          <a:r>
            <a:rPr kumimoji="1" lang="en-US" altLang="ja-JP" dirty="0" err="1" smtClean="0"/>
            <a:t>Desugar</a:t>
          </a:r>
          <a:endParaRPr kumimoji="1" lang="ja-JP" altLang="en-US" dirty="0"/>
        </a:p>
      </dgm:t>
    </dgm:pt>
    <dgm:pt modelId="{2E5F9E37-F426-40E7-AD49-9CE4743C0D58}" type="parTrans" cxnId="{8722420D-C8B8-427C-A750-B208803ECCF7}">
      <dgm:prSet/>
      <dgm:spPr/>
      <dgm:t>
        <a:bodyPr/>
        <a:lstStyle/>
        <a:p>
          <a:endParaRPr kumimoji="1" lang="ja-JP" altLang="en-US"/>
        </a:p>
      </dgm:t>
    </dgm:pt>
    <dgm:pt modelId="{3F0B55DC-3704-45EA-BD92-C87C967D9450}" type="sibTrans" cxnId="{8722420D-C8B8-427C-A750-B208803ECCF7}">
      <dgm:prSet/>
      <dgm:spPr/>
      <dgm:t>
        <a:bodyPr/>
        <a:lstStyle/>
        <a:p>
          <a:endParaRPr kumimoji="1" lang="ja-JP" altLang="en-US"/>
        </a:p>
      </dgm:t>
    </dgm:pt>
    <dgm:pt modelId="{034668AB-0FF1-4C42-BA96-4A9376F97F4C}">
      <dgm:prSet phldrT="[テキスト]"/>
      <dgm:spPr/>
      <dgm:t>
        <a:bodyPr/>
        <a:lstStyle/>
        <a:p>
          <a:r>
            <a:rPr kumimoji="1" lang="en-US" altLang="ja-JP" dirty="0" smtClean="0"/>
            <a:t>Simplify</a:t>
          </a:r>
          <a:endParaRPr kumimoji="1" lang="ja-JP" altLang="en-US" dirty="0"/>
        </a:p>
      </dgm:t>
    </dgm:pt>
    <dgm:pt modelId="{48B7931C-5022-4E76-98EB-DDD582940665}" type="parTrans" cxnId="{8E997D52-E925-4F58-A2E8-3FF633C44E87}">
      <dgm:prSet/>
      <dgm:spPr/>
      <dgm:t>
        <a:bodyPr/>
        <a:lstStyle/>
        <a:p>
          <a:endParaRPr kumimoji="1" lang="ja-JP" altLang="en-US"/>
        </a:p>
      </dgm:t>
    </dgm:pt>
    <dgm:pt modelId="{1ED607A1-D1AC-4143-A648-E3FFA6F01651}" type="sibTrans" cxnId="{8E997D52-E925-4F58-A2E8-3FF633C44E87}">
      <dgm:prSet/>
      <dgm:spPr/>
      <dgm:t>
        <a:bodyPr/>
        <a:lstStyle/>
        <a:p>
          <a:endParaRPr kumimoji="1" lang="ja-JP" altLang="en-US"/>
        </a:p>
      </dgm:t>
    </dgm:pt>
    <dgm:pt modelId="{F9CB3CFD-C38C-49DF-A88C-114B0E95CCB6}">
      <dgm:prSet phldrT="[テキスト]"/>
      <dgm:spPr/>
      <dgm:t>
        <a:bodyPr/>
        <a:lstStyle/>
        <a:p>
          <a:r>
            <a:rPr kumimoji="1" lang="en-US" altLang="ja-JP" dirty="0" err="1" smtClean="0"/>
            <a:t>CoreTidy</a:t>
          </a:r>
          <a:endParaRPr kumimoji="1" lang="ja-JP" altLang="en-US" dirty="0"/>
        </a:p>
      </dgm:t>
    </dgm:pt>
    <dgm:pt modelId="{E28E83F0-0A50-4D1B-9CDB-7FFBB6077053}" type="parTrans" cxnId="{1126AAE1-A88E-4D16-98E7-6D7ABE1A7154}">
      <dgm:prSet/>
      <dgm:spPr/>
      <dgm:t>
        <a:bodyPr/>
        <a:lstStyle/>
        <a:p>
          <a:endParaRPr kumimoji="1" lang="ja-JP" altLang="en-US"/>
        </a:p>
      </dgm:t>
    </dgm:pt>
    <dgm:pt modelId="{2BD135AF-9EBC-4BCC-88B9-2029B512BE18}" type="sibTrans" cxnId="{1126AAE1-A88E-4D16-98E7-6D7ABE1A7154}">
      <dgm:prSet/>
      <dgm:spPr/>
      <dgm:t>
        <a:bodyPr/>
        <a:lstStyle/>
        <a:p>
          <a:endParaRPr kumimoji="1" lang="ja-JP" altLang="en-US"/>
        </a:p>
      </dgm:t>
    </dgm:pt>
    <dgm:pt modelId="{6E6C3F40-0078-4C3A-AA0E-DC1B3CD3709C}">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dirty="0" err="1" smtClean="0"/>
            <a:t>CorePrep</a:t>
          </a:r>
          <a:endParaRPr kumimoji="1" lang="ja-JP" altLang="en-US" dirty="0"/>
        </a:p>
      </dgm:t>
    </dgm:pt>
    <dgm:pt modelId="{E09A3763-51A8-437B-811F-DF5E7A210C17}" type="parTrans" cxnId="{9409E3E5-8147-492E-965A-CD3B57764FCB}">
      <dgm:prSet/>
      <dgm:spPr/>
      <dgm:t>
        <a:bodyPr/>
        <a:lstStyle/>
        <a:p>
          <a:endParaRPr kumimoji="1" lang="ja-JP" altLang="en-US"/>
        </a:p>
      </dgm:t>
    </dgm:pt>
    <dgm:pt modelId="{CAB85551-B943-4869-8DA6-964894F94433}" type="sibTrans" cxnId="{9409E3E5-8147-492E-965A-CD3B57764FCB}">
      <dgm:prSet/>
      <dgm:spPr/>
      <dgm:t>
        <a:bodyPr/>
        <a:lstStyle/>
        <a:p>
          <a:endParaRPr kumimoji="1" lang="ja-JP" altLang="en-US"/>
        </a:p>
      </dgm:t>
    </dgm:pt>
    <dgm:pt modelId="{A98A5EBE-3699-4633-8D7C-78AC1D0C82FA}">
      <dgm:prSet phldrT="[テキスト]"/>
      <dgm:spPr/>
      <dgm:t>
        <a:bodyPr/>
        <a:lstStyle/>
        <a:p>
          <a:r>
            <a:rPr kumimoji="1" lang="en-US" altLang="ja-JP" dirty="0" smtClean="0"/>
            <a:t>Convert to STG</a:t>
          </a:r>
          <a:endParaRPr kumimoji="1" lang="ja-JP" altLang="en-US" dirty="0"/>
        </a:p>
      </dgm:t>
    </dgm:pt>
    <dgm:pt modelId="{31B5C9E1-7DE4-4E5C-BAB4-A9F10C259101}" type="parTrans" cxnId="{460F370E-751D-4955-888D-BEFFDDD6F02C}">
      <dgm:prSet/>
      <dgm:spPr/>
      <dgm:t>
        <a:bodyPr/>
        <a:lstStyle/>
        <a:p>
          <a:endParaRPr kumimoji="1" lang="ja-JP" altLang="en-US"/>
        </a:p>
      </dgm:t>
    </dgm:pt>
    <dgm:pt modelId="{647326DC-B677-40DB-B016-FF27B901CF8E}" type="sibTrans" cxnId="{460F370E-751D-4955-888D-BEFFDDD6F02C}">
      <dgm:prSet/>
      <dgm:spPr/>
      <dgm:t>
        <a:bodyPr/>
        <a:lstStyle/>
        <a:p>
          <a:endParaRPr kumimoji="1" lang="ja-JP" altLang="en-US"/>
        </a:p>
      </dgm:t>
    </dgm:pt>
    <dgm:pt modelId="{AD7B0BB1-F486-44FF-B3C7-D185C445AAF9}">
      <dgm:prSet phldrT="[テキスト]"/>
      <dgm:spPr/>
      <dgm:t>
        <a:bodyPr/>
        <a:lstStyle/>
        <a:p>
          <a:r>
            <a:rPr kumimoji="1" lang="en-US" altLang="ja-JP" dirty="0" smtClean="0"/>
            <a:t>Code generation</a:t>
          </a:r>
          <a:endParaRPr kumimoji="1" lang="ja-JP" altLang="en-US" dirty="0"/>
        </a:p>
      </dgm:t>
    </dgm:pt>
    <dgm:pt modelId="{1BAF86BB-F188-410B-B1A1-78FA61361AE1}" type="parTrans" cxnId="{CD9A6FBA-A93C-4A6F-991C-4CBE90DD8F2A}">
      <dgm:prSet/>
      <dgm:spPr/>
      <dgm:t>
        <a:bodyPr/>
        <a:lstStyle/>
        <a:p>
          <a:endParaRPr kumimoji="1" lang="ja-JP" altLang="en-US"/>
        </a:p>
      </dgm:t>
    </dgm:pt>
    <dgm:pt modelId="{70DCC253-3B0F-4B14-8086-57B694E8E55F}" type="sibTrans" cxnId="{CD9A6FBA-A93C-4A6F-991C-4CBE90DD8F2A}">
      <dgm:prSet/>
      <dgm:spPr/>
      <dgm:t>
        <a:bodyPr/>
        <a:lstStyle/>
        <a:p>
          <a:endParaRPr kumimoji="1" lang="ja-JP" altLang="en-US"/>
        </a:p>
      </dgm:t>
    </dgm:pt>
    <dgm:pt modelId="{552DD96D-3FAE-416E-98A8-854261ADE30A}">
      <dgm:prSet phldrT="[テキスト]"/>
      <dgm:spPr/>
      <dgm:t>
        <a:bodyPr/>
        <a:lstStyle/>
        <a:p>
          <a:r>
            <a:rPr kumimoji="1" lang="en-US" altLang="ja-JP" dirty="0" smtClean="0"/>
            <a:t>Haskell</a:t>
          </a:r>
          <a:r>
            <a:rPr kumimoji="1" lang="ja-JP" altLang="en-US" dirty="0" smtClean="0"/>
            <a:t>の抽象構文木へ</a:t>
          </a:r>
          <a:endParaRPr kumimoji="1" lang="en-US" altLang="ja-JP" dirty="0" smtClean="0"/>
        </a:p>
      </dgm:t>
    </dgm:pt>
    <dgm:pt modelId="{85D400BC-C461-4311-BE1D-C08A478A57E2}" type="parTrans" cxnId="{A44B9C75-8663-49FC-80A7-92A2CEC9C477}">
      <dgm:prSet/>
      <dgm:spPr/>
      <dgm:t>
        <a:bodyPr/>
        <a:lstStyle/>
        <a:p>
          <a:endParaRPr kumimoji="1" lang="ja-JP" altLang="en-US"/>
        </a:p>
      </dgm:t>
    </dgm:pt>
    <dgm:pt modelId="{918757AA-0309-4477-BE53-6DD4536EBA13}" type="sibTrans" cxnId="{A44B9C75-8663-49FC-80A7-92A2CEC9C477}">
      <dgm:prSet/>
      <dgm:spPr/>
      <dgm:t>
        <a:bodyPr/>
        <a:lstStyle/>
        <a:p>
          <a:endParaRPr kumimoji="1" lang="ja-JP" altLang="en-US"/>
        </a:p>
      </dgm:t>
    </dgm:pt>
    <dgm:pt modelId="{8E684723-6485-486A-8D9D-FA5D4FDAB7AA}">
      <dgm:prSet phldrT="[テキスト]"/>
      <dgm:spPr/>
      <dgm:t>
        <a:bodyPr/>
        <a:lstStyle/>
        <a:p>
          <a:r>
            <a:rPr kumimoji="1" lang="en-US" altLang="ja-JP" b="1" dirty="0" smtClean="0"/>
            <a:t>Core</a:t>
          </a:r>
          <a:r>
            <a:rPr kumimoji="1" lang="en-US" altLang="ja-JP" dirty="0" smtClean="0"/>
            <a:t>(</a:t>
          </a:r>
          <a:r>
            <a:rPr kumimoji="1" lang="ja-JP" altLang="en-US" dirty="0" smtClean="0"/>
            <a:t>中間言語</a:t>
          </a:r>
          <a:r>
            <a:rPr kumimoji="1" lang="en-US" altLang="ja-JP" dirty="0" smtClean="0"/>
            <a:t>)</a:t>
          </a:r>
          <a:r>
            <a:rPr kumimoji="1" lang="ja-JP" altLang="en-US" dirty="0" smtClean="0"/>
            <a:t>へ</a:t>
          </a:r>
          <a:endParaRPr kumimoji="1" lang="ja-JP" altLang="en-US" dirty="0"/>
        </a:p>
      </dgm:t>
    </dgm:pt>
    <dgm:pt modelId="{AC8844BC-4433-4717-B2FF-755DF0B74AB0}" type="parTrans" cxnId="{B23B8D94-66C6-4F5F-9FDD-0338DAC010ED}">
      <dgm:prSet/>
      <dgm:spPr/>
      <dgm:t>
        <a:bodyPr/>
        <a:lstStyle/>
        <a:p>
          <a:endParaRPr kumimoji="1" lang="ja-JP" altLang="en-US"/>
        </a:p>
      </dgm:t>
    </dgm:pt>
    <dgm:pt modelId="{1E5FA309-BC98-4F22-AC4C-D9572CD8CD69}" type="sibTrans" cxnId="{B23B8D94-66C6-4F5F-9FDD-0338DAC010ED}">
      <dgm:prSet/>
      <dgm:spPr/>
      <dgm:t>
        <a:bodyPr/>
        <a:lstStyle/>
        <a:p>
          <a:endParaRPr kumimoji="1" lang="ja-JP" altLang="en-US"/>
        </a:p>
      </dgm:t>
    </dgm:pt>
    <dgm:pt modelId="{810DF272-2EDC-4E6F-8EE5-ED32442CD70F}">
      <dgm:prSet phldrT="[テキスト]"/>
      <dgm:spPr/>
      <dgm:t>
        <a:bodyPr/>
        <a:lstStyle/>
        <a:p>
          <a:r>
            <a:rPr kumimoji="1" lang="ja-JP" altLang="en-US" dirty="0" smtClean="0"/>
            <a:t>最適化</a:t>
          </a:r>
          <a:endParaRPr kumimoji="1" lang="ja-JP" altLang="en-US" dirty="0"/>
        </a:p>
      </dgm:t>
    </dgm:pt>
    <dgm:pt modelId="{1B5B06CB-DB0F-44EA-846B-E5F4DEE0D245}" type="parTrans" cxnId="{49500E0F-8125-42A7-9B61-06D3692E763B}">
      <dgm:prSet/>
      <dgm:spPr/>
      <dgm:t>
        <a:bodyPr/>
        <a:lstStyle/>
        <a:p>
          <a:endParaRPr kumimoji="1" lang="ja-JP" altLang="en-US"/>
        </a:p>
      </dgm:t>
    </dgm:pt>
    <dgm:pt modelId="{A3C89049-03DC-4272-A765-243E27CEDA94}" type="sibTrans" cxnId="{49500E0F-8125-42A7-9B61-06D3692E763B}">
      <dgm:prSet/>
      <dgm:spPr/>
      <dgm:t>
        <a:bodyPr/>
        <a:lstStyle/>
        <a:p>
          <a:endParaRPr kumimoji="1" lang="ja-JP" altLang="en-US"/>
        </a:p>
      </dgm:t>
    </dgm:pt>
    <dgm:pt modelId="{4989527D-23E8-45C0-B07C-678CFE8DC08D}">
      <dgm:prSet phldrT="[テキスト]"/>
      <dgm:spPr/>
      <dgm:t>
        <a:bodyPr/>
        <a:lstStyle/>
        <a:p>
          <a:r>
            <a:rPr kumimoji="1" lang="ja-JP" altLang="en-US" dirty="0" smtClean="0"/>
            <a:t>インターフェイス</a:t>
          </a:r>
          <a:r>
            <a:rPr kumimoji="1" lang="en-US" altLang="ja-JP" dirty="0" smtClean="0"/>
            <a:t>(.hi)</a:t>
          </a:r>
          <a:r>
            <a:rPr kumimoji="1" lang="ja-JP" altLang="en-US" dirty="0" smtClean="0"/>
            <a:t>生成</a:t>
          </a:r>
          <a:endParaRPr kumimoji="1" lang="ja-JP" altLang="en-US" dirty="0"/>
        </a:p>
      </dgm:t>
    </dgm:pt>
    <dgm:pt modelId="{EEB9C3C1-322F-44FA-8401-1126184254FC}" type="parTrans" cxnId="{6DEEE4D6-0572-451A-AA21-8724AA9D5A4E}">
      <dgm:prSet/>
      <dgm:spPr/>
      <dgm:t>
        <a:bodyPr/>
        <a:lstStyle/>
        <a:p>
          <a:endParaRPr kumimoji="1" lang="ja-JP" altLang="en-US"/>
        </a:p>
      </dgm:t>
    </dgm:pt>
    <dgm:pt modelId="{20FBEBAD-B017-4138-A3EA-E638C95BE30C}" type="sibTrans" cxnId="{6DEEE4D6-0572-451A-AA21-8724AA9D5A4E}">
      <dgm:prSet/>
      <dgm:spPr/>
      <dgm:t>
        <a:bodyPr/>
        <a:lstStyle/>
        <a:p>
          <a:endParaRPr kumimoji="1" lang="ja-JP" altLang="en-US"/>
        </a:p>
      </dgm:t>
    </dgm:pt>
    <dgm:pt modelId="{D47726EC-1360-4AE4-B095-DEA02E1D04B2}">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dirty="0" smtClean="0"/>
            <a:t>STG(</a:t>
          </a:r>
          <a:r>
            <a:rPr kumimoji="1" lang="ja-JP" altLang="en-US" dirty="0" smtClean="0"/>
            <a:t>中間言語</a:t>
          </a:r>
          <a:r>
            <a:rPr kumimoji="1" lang="en-US" altLang="ja-JP" dirty="0" smtClean="0"/>
            <a:t>)</a:t>
          </a:r>
          <a:r>
            <a:rPr kumimoji="1" lang="ja-JP" altLang="en-US" dirty="0" err="1" smtClean="0"/>
            <a:t>への</a:t>
          </a:r>
          <a:r>
            <a:rPr kumimoji="1" lang="ja-JP" altLang="en-US" dirty="0" smtClean="0"/>
            <a:t>変換準備</a:t>
          </a:r>
          <a:endParaRPr kumimoji="1" lang="ja-JP" altLang="en-US" dirty="0"/>
        </a:p>
      </dgm:t>
    </dgm:pt>
    <dgm:pt modelId="{534A5AE5-4771-459F-A735-FBE7826E5EF1}" type="parTrans" cxnId="{BEC1F09E-9F47-4E0C-9B43-E7EB3BCB3339}">
      <dgm:prSet/>
      <dgm:spPr/>
      <dgm:t>
        <a:bodyPr/>
        <a:lstStyle/>
        <a:p>
          <a:endParaRPr kumimoji="1" lang="ja-JP" altLang="en-US"/>
        </a:p>
      </dgm:t>
    </dgm:pt>
    <dgm:pt modelId="{1F711447-7BCB-4911-BBC3-177BF7864C9B}" type="sibTrans" cxnId="{BEC1F09E-9F47-4E0C-9B43-E7EB3BCB3339}">
      <dgm:prSet/>
      <dgm:spPr/>
      <dgm:t>
        <a:bodyPr/>
        <a:lstStyle/>
        <a:p>
          <a:endParaRPr kumimoji="1" lang="ja-JP" altLang="en-US"/>
        </a:p>
      </dgm:t>
    </dgm:pt>
    <dgm:pt modelId="{03F1E861-0240-44B8-BF0D-D5AB1148AA2E}">
      <dgm:prSet phldrT="[テキスト]"/>
      <dgm:spPr/>
      <dgm:t>
        <a:bodyPr/>
        <a:lstStyle/>
        <a:p>
          <a:r>
            <a:rPr kumimoji="1" lang="ja-JP" altLang="en-US" dirty="0" smtClean="0"/>
            <a:t>型検査</a:t>
          </a:r>
          <a:endParaRPr kumimoji="1" lang="ja-JP" altLang="en-US" dirty="0"/>
        </a:p>
      </dgm:t>
    </dgm:pt>
    <dgm:pt modelId="{5C14059A-90D0-4E81-AC9C-8C13DBB8B155}" type="parTrans" cxnId="{386160E6-D847-48CB-8CF9-10759AF893A2}">
      <dgm:prSet/>
      <dgm:spPr/>
      <dgm:t>
        <a:bodyPr/>
        <a:lstStyle/>
        <a:p>
          <a:endParaRPr kumimoji="1" lang="ja-JP" altLang="en-US"/>
        </a:p>
      </dgm:t>
    </dgm:pt>
    <dgm:pt modelId="{392172CB-69A1-4132-813A-007EB77A5D3F}" type="sibTrans" cxnId="{386160E6-D847-48CB-8CF9-10759AF893A2}">
      <dgm:prSet/>
      <dgm:spPr/>
      <dgm:t>
        <a:bodyPr/>
        <a:lstStyle/>
        <a:p>
          <a:endParaRPr kumimoji="1" lang="ja-JP" altLang="en-US"/>
        </a:p>
      </dgm:t>
    </dgm:pt>
    <dgm:pt modelId="{6AC940CE-7ED5-43D9-BCEC-F334BD38BCEB}">
      <dgm:prSet phldrT="[テキスト]"/>
      <dgm:spPr/>
      <dgm:t>
        <a:bodyPr/>
        <a:lstStyle/>
        <a:p>
          <a:r>
            <a:rPr kumimoji="1" lang="en-US" altLang="ja-JP" dirty="0" smtClean="0"/>
            <a:t>STG</a:t>
          </a:r>
          <a:r>
            <a:rPr kumimoji="1" lang="ja-JP" altLang="en-US" dirty="0" smtClean="0"/>
            <a:t>へ変換</a:t>
          </a:r>
          <a:endParaRPr kumimoji="1" lang="ja-JP" altLang="en-US" dirty="0"/>
        </a:p>
      </dgm:t>
    </dgm:pt>
    <dgm:pt modelId="{5D9D894D-486C-46A4-AB24-0B947A5056C0}" type="parTrans" cxnId="{28826FF0-6225-4C9C-BEB6-23A7E4FFE68F}">
      <dgm:prSet/>
      <dgm:spPr/>
      <dgm:t>
        <a:bodyPr/>
        <a:lstStyle/>
        <a:p>
          <a:endParaRPr kumimoji="1" lang="ja-JP" altLang="en-US"/>
        </a:p>
      </dgm:t>
    </dgm:pt>
    <dgm:pt modelId="{5026C393-BA48-4439-A596-3D5D6CD74C5F}" type="sibTrans" cxnId="{28826FF0-6225-4C9C-BEB6-23A7E4FFE68F}">
      <dgm:prSet/>
      <dgm:spPr/>
      <dgm:t>
        <a:bodyPr/>
        <a:lstStyle/>
        <a:p>
          <a:endParaRPr kumimoji="1" lang="ja-JP" altLang="en-US"/>
        </a:p>
      </dgm:t>
    </dgm:pt>
    <dgm:pt modelId="{3A50F758-668F-45AD-8F23-8A91E2B73F9D}">
      <dgm:prSet phldrT="[テキスト]"/>
      <dgm:spPr/>
      <dgm:t>
        <a:bodyPr/>
        <a:lstStyle/>
        <a:p>
          <a:r>
            <a:rPr kumimoji="1" lang="en-US" altLang="ja-JP" dirty="0" smtClean="0"/>
            <a:t>C or </a:t>
          </a:r>
          <a:r>
            <a:rPr kumimoji="1" lang="ja-JP" altLang="en-US" dirty="0" smtClean="0"/>
            <a:t>バイナリへ</a:t>
          </a:r>
          <a:endParaRPr kumimoji="1" lang="ja-JP" altLang="en-US" dirty="0"/>
        </a:p>
      </dgm:t>
    </dgm:pt>
    <dgm:pt modelId="{B063AF6E-17E3-406D-81A5-03C8E81FB517}" type="parTrans" cxnId="{8596C075-7774-4088-B011-82E19DADDE1B}">
      <dgm:prSet/>
      <dgm:spPr/>
      <dgm:t>
        <a:bodyPr/>
        <a:lstStyle/>
        <a:p>
          <a:endParaRPr kumimoji="1" lang="ja-JP" altLang="en-US"/>
        </a:p>
      </dgm:t>
    </dgm:pt>
    <dgm:pt modelId="{E0321A93-362B-48CC-8EA4-6F40F008508E}" type="sibTrans" cxnId="{8596C075-7774-4088-B011-82E19DADDE1B}">
      <dgm:prSet/>
      <dgm:spPr/>
      <dgm:t>
        <a:bodyPr/>
        <a:lstStyle/>
        <a:p>
          <a:endParaRPr kumimoji="1" lang="ja-JP" altLang="en-US"/>
        </a:p>
      </dgm:t>
    </dgm:pt>
    <dgm:pt modelId="{B3240BC6-A31B-422F-8CE2-D33DF36CFACB}" type="pres">
      <dgm:prSet presAssocID="{7D2C4A7D-3486-4A58-BA06-AC354BDA8928}" presName="Name0" presStyleCnt="0">
        <dgm:presLayoutVars>
          <dgm:dir/>
          <dgm:resizeHandles val="exact"/>
        </dgm:presLayoutVars>
      </dgm:prSet>
      <dgm:spPr/>
      <dgm:t>
        <a:bodyPr/>
        <a:lstStyle/>
        <a:p>
          <a:endParaRPr kumimoji="1" lang="ja-JP" altLang="en-US"/>
        </a:p>
      </dgm:t>
    </dgm:pt>
    <dgm:pt modelId="{9DE5A853-1F84-4997-86A8-D96C74E74A1C}" type="pres">
      <dgm:prSet presAssocID="{B2796C21-A638-4F23-9500-5E2B1C2A2BED}" presName="node" presStyleLbl="node1" presStyleIdx="0" presStyleCnt="9">
        <dgm:presLayoutVars>
          <dgm:bulletEnabled val="1"/>
        </dgm:presLayoutVars>
      </dgm:prSet>
      <dgm:spPr/>
      <dgm:t>
        <a:bodyPr/>
        <a:lstStyle/>
        <a:p>
          <a:endParaRPr kumimoji="1" lang="ja-JP" altLang="en-US"/>
        </a:p>
      </dgm:t>
    </dgm:pt>
    <dgm:pt modelId="{85BB72D1-34F9-42A1-B3E9-46BA5C69A0FE}" type="pres">
      <dgm:prSet presAssocID="{82552DE9-0B2B-4BBD-9D7A-20E420CC50AA}" presName="sibTrans" presStyleLbl="sibTrans1D1" presStyleIdx="0" presStyleCnt="8"/>
      <dgm:spPr/>
      <dgm:t>
        <a:bodyPr/>
        <a:lstStyle/>
        <a:p>
          <a:endParaRPr kumimoji="1" lang="ja-JP" altLang="en-US"/>
        </a:p>
      </dgm:t>
    </dgm:pt>
    <dgm:pt modelId="{6CBD1E72-7868-4306-9E36-CB050410A503}" type="pres">
      <dgm:prSet presAssocID="{82552DE9-0B2B-4BBD-9D7A-20E420CC50AA}" presName="connectorText" presStyleLbl="sibTrans1D1" presStyleIdx="0" presStyleCnt="8"/>
      <dgm:spPr/>
      <dgm:t>
        <a:bodyPr/>
        <a:lstStyle/>
        <a:p>
          <a:endParaRPr kumimoji="1" lang="ja-JP" altLang="en-US"/>
        </a:p>
      </dgm:t>
    </dgm:pt>
    <dgm:pt modelId="{0D29B694-FBE2-44A1-958F-7F6089F3E1D1}" type="pres">
      <dgm:prSet presAssocID="{B2C4C3E2-C01C-423A-BF94-E7C300720319}" presName="node" presStyleLbl="node1" presStyleIdx="1" presStyleCnt="9">
        <dgm:presLayoutVars>
          <dgm:bulletEnabled val="1"/>
        </dgm:presLayoutVars>
      </dgm:prSet>
      <dgm:spPr/>
      <dgm:t>
        <a:bodyPr/>
        <a:lstStyle/>
        <a:p>
          <a:endParaRPr kumimoji="1" lang="ja-JP" altLang="en-US"/>
        </a:p>
      </dgm:t>
    </dgm:pt>
    <dgm:pt modelId="{36D5F49E-713E-49F3-8767-73AC26B30F78}" type="pres">
      <dgm:prSet presAssocID="{877AF781-6292-42A7-8E8F-99507F11F590}" presName="sibTrans" presStyleLbl="sibTrans1D1" presStyleIdx="1" presStyleCnt="8"/>
      <dgm:spPr/>
      <dgm:t>
        <a:bodyPr/>
        <a:lstStyle/>
        <a:p>
          <a:endParaRPr kumimoji="1" lang="ja-JP" altLang="en-US"/>
        </a:p>
      </dgm:t>
    </dgm:pt>
    <dgm:pt modelId="{961FC058-8713-4338-AEBF-F34466E075F0}" type="pres">
      <dgm:prSet presAssocID="{877AF781-6292-42A7-8E8F-99507F11F590}" presName="connectorText" presStyleLbl="sibTrans1D1" presStyleIdx="1" presStyleCnt="8"/>
      <dgm:spPr/>
      <dgm:t>
        <a:bodyPr/>
        <a:lstStyle/>
        <a:p>
          <a:endParaRPr kumimoji="1" lang="ja-JP" altLang="en-US"/>
        </a:p>
      </dgm:t>
    </dgm:pt>
    <dgm:pt modelId="{DFD001FF-02A3-4ED4-9F59-6978AD29DE75}" type="pres">
      <dgm:prSet presAssocID="{8569149C-83D5-4498-BC0D-E6D05520C202}" presName="node" presStyleLbl="node1" presStyleIdx="2" presStyleCnt="9">
        <dgm:presLayoutVars>
          <dgm:bulletEnabled val="1"/>
        </dgm:presLayoutVars>
      </dgm:prSet>
      <dgm:spPr/>
      <dgm:t>
        <a:bodyPr/>
        <a:lstStyle/>
        <a:p>
          <a:endParaRPr kumimoji="1" lang="ja-JP" altLang="en-US"/>
        </a:p>
      </dgm:t>
    </dgm:pt>
    <dgm:pt modelId="{1EF0CD7A-E638-4D62-B394-83FA630615C0}" type="pres">
      <dgm:prSet presAssocID="{5A454869-93C8-49E5-9FBA-1E181BD3C423}" presName="sibTrans" presStyleLbl="sibTrans1D1" presStyleIdx="2" presStyleCnt="8"/>
      <dgm:spPr/>
      <dgm:t>
        <a:bodyPr/>
        <a:lstStyle/>
        <a:p>
          <a:endParaRPr kumimoji="1" lang="ja-JP" altLang="en-US"/>
        </a:p>
      </dgm:t>
    </dgm:pt>
    <dgm:pt modelId="{9288D3EB-C7DF-4A1A-BDC7-6C0ADB5B69A5}" type="pres">
      <dgm:prSet presAssocID="{5A454869-93C8-49E5-9FBA-1E181BD3C423}" presName="connectorText" presStyleLbl="sibTrans1D1" presStyleIdx="2" presStyleCnt="8"/>
      <dgm:spPr/>
      <dgm:t>
        <a:bodyPr/>
        <a:lstStyle/>
        <a:p>
          <a:endParaRPr kumimoji="1" lang="ja-JP" altLang="en-US"/>
        </a:p>
      </dgm:t>
    </dgm:pt>
    <dgm:pt modelId="{53CBBD8C-0A12-4D0C-9A5C-F5EB52E591D7}" type="pres">
      <dgm:prSet presAssocID="{D040B0FC-E003-417F-9E00-407E6BFE4F79}" presName="node" presStyleLbl="node1" presStyleIdx="3" presStyleCnt="9">
        <dgm:presLayoutVars>
          <dgm:bulletEnabled val="1"/>
        </dgm:presLayoutVars>
      </dgm:prSet>
      <dgm:spPr/>
      <dgm:t>
        <a:bodyPr/>
        <a:lstStyle/>
        <a:p>
          <a:endParaRPr kumimoji="1" lang="ja-JP" altLang="en-US"/>
        </a:p>
      </dgm:t>
    </dgm:pt>
    <dgm:pt modelId="{3B681989-C2AF-43A2-A90B-04A5B65D297E}" type="pres">
      <dgm:prSet presAssocID="{3F0B55DC-3704-45EA-BD92-C87C967D9450}" presName="sibTrans" presStyleLbl="sibTrans1D1" presStyleIdx="3" presStyleCnt="8"/>
      <dgm:spPr/>
      <dgm:t>
        <a:bodyPr/>
        <a:lstStyle/>
        <a:p>
          <a:endParaRPr kumimoji="1" lang="ja-JP" altLang="en-US"/>
        </a:p>
      </dgm:t>
    </dgm:pt>
    <dgm:pt modelId="{489A8CB6-1F6A-4023-8322-521892001D95}" type="pres">
      <dgm:prSet presAssocID="{3F0B55DC-3704-45EA-BD92-C87C967D9450}" presName="connectorText" presStyleLbl="sibTrans1D1" presStyleIdx="3" presStyleCnt="8"/>
      <dgm:spPr/>
      <dgm:t>
        <a:bodyPr/>
        <a:lstStyle/>
        <a:p>
          <a:endParaRPr kumimoji="1" lang="ja-JP" altLang="en-US"/>
        </a:p>
      </dgm:t>
    </dgm:pt>
    <dgm:pt modelId="{4E680DC5-6345-4F58-B896-45B4ECCAEC0E}" type="pres">
      <dgm:prSet presAssocID="{034668AB-0FF1-4C42-BA96-4A9376F97F4C}" presName="node" presStyleLbl="node1" presStyleIdx="4" presStyleCnt="9">
        <dgm:presLayoutVars>
          <dgm:bulletEnabled val="1"/>
        </dgm:presLayoutVars>
      </dgm:prSet>
      <dgm:spPr/>
      <dgm:t>
        <a:bodyPr/>
        <a:lstStyle/>
        <a:p>
          <a:endParaRPr kumimoji="1" lang="ja-JP" altLang="en-US"/>
        </a:p>
      </dgm:t>
    </dgm:pt>
    <dgm:pt modelId="{36AB3378-2427-430D-8808-E6147F3F44FC}" type="pres">
      <dgm:prSet presAssocID="{1ED607A1-D1AC-4143-A648-E3FFA6F01651}" presName="sibTrans" presStyleLbl="sibTrans1D1" presStyleIdx="4" presStyleCnt="8"/>
      <dgm:spPr/>
      <dgm:t>
        <a:bodyPr/>
        <a:lstStyle/>
        <a:p>
          <a:endParaRPr kumimoji="1" lang="ja-JP" altLang="en-US"/>
        </a:p>
      </dgm:t>
    </dgm:pt>
    <dgm:pt modelId="{0598A6AA-531B-4714-B949-2B7A9772687F}" type="pres">
      <dgm:prSet presAssocID="{1ED607A1-D1AC-4143-A648-E3FFA6F01651}" presName="connectorText" presStyleLbl="sibTrans1D1" presStyleIdx="4" presStyleCnt="8"/>
      <dgm:spPr/>
      <dgm:t>
        <a:bodyPr/>
        <a:lstStyle/>
        <a:p>
          <a:endParaRPr kumimoji="1" lang="ja-JP" altLang="en-US"/>
        </a:p>
      </dgm:t>
    </dgm:pt>
    <dgm:pt modelId="{9C268E3A-5612-4AD5-8F0D-21C5B7AE8720}" type="pres">
      <dgm:prSet presAssocID="{F9CB3CFD-C38C-49DF-A88C-114B0E95CCB6}" presName="node" presStyleLbl="node1" presStyleIdx="5" presStyleCnt="9">
        <dgm:presLayoutVars>
          <dgm:bulletEnabled val="1"/>
        </dgm:presLayoutVars>
      </dgm:prSet>
      <dgm:spPr/>
      <dgm:t>
        <a:bodyPr/>
        <a:lstStyle/>
        <a:p>
          <a:endParaRPr kumimoji="1" lang="ja-JP" altLang="en-US"/>
        </a:p>
      </dgm:t>
    </dgm:pt>
    <dgm:pt modelId="{49549E93-5DB9-4BD3-914F-385955C65115}" type="pres">
      <dgm:prSet presAssocID="{2BD135AF-9EBC-4BCC-88B9-2029B512BE18}" presName="sibTrans" presStyleLbl="sibTrans1D1" presStyleIdx="5" presStyleCnt="8"/>
      <dgm:spPr/>
      <dgm:t>
        <a:bodyPr/>
        <a:lstStyle/>
        <a:p>
          <a:endParaRPr kumimoji="1" lang="ja-JP" altLang="en-US"/>
        </a:p>
      </dgm:t>
    </dgm:pt>
    <dgm:pt modelId="{639F89F2-AD1B-4535-B8FF-1E274A52F166}" type="pres">
      <dgm:prSet presAssocID="{2BD135AF-9EBC-4BCC-88B9-2029B512BE18}" presName="connectorText" presStyleLbl="sibTrans1D1" presStyleIdx="5" presStyleCnt="8"/>
      <dgm:spPr/>
      <dgm:t>
        <a:bodyPr/>
        <a:lstStyle/>
        <a:p>
          <a:endParaRPr kumimoji="1" lang="ja-JP" altLang="en-US"/>
        </a:p>
      </dgm:t>
    </dgm:pt>
    <dgm:pt modelId="{3EF3FF73-413B-4574-AB0F-353387AD7460}" type="pres">
      <dgm:prSet presAssocID="{6E6C3F40-0078-4C3A-AA0E-DC1B3CD3709C}" presName="node" presStyleLbl="node1" presStyleIdx="6" presStyleCnt="9">
        <dgm:presLayoutVars>
          <dgm:bulletEnabled val="1"/>
        </dgm:presLayoutVars>
      </dgm:prSet>
      <dgm:spPr/>
      <dgm:t>
        <a:bodyPr/>
        <a:lstStyle/>
        <a:p>
          <a:endParaRPr kumimoji="1" lang="ja-JP" altLang="en-US"/>
        </a:p>
      </dgm:t>
    </dgm:pt>
    <dgm:pt modelId="{6BB9A5B4-0F55-4915-8CF4-A7AD23F93AE6}" type="pres">
      <dgm:prSet presAssocID="{CAB85551-B943-4869-8DA6-964894F94433}" presName="sibTrans" presStyleLbl="sibTrans1D1" presStyleIdx="6" presStyleCnt="8"/>
      <dgm:spPr/>
      <dgm:t>
        <a:bodyPr/>
        <a:lstStyle/>
        <a:p>
          <a:endParaRPr kumimoji="1" lang="ja-JP" altLang="en-US"/>
        </a:p>
      </dgm:t>
    </dgm:pt>
    <dgm:pt modelId="{A30524DC-F7F7-4716-9530-5F804E43C177}" type="pres">
      <dgm:prSet presAssocID="{CAB85551-B943-4869-8DA6-964894F94433}" presName="connectorText" presStyleLbl="sibTrans1D1" presStyleIdx="6" presStyleCnt="8"/>
      <dgm:spPr/>
      <dgm:t>
        <a:bodyPr/>
        <a:lstStyle/>
        <a:p>
          <a:endParaRPr kumimoji="1" lang="ja-JP" altLang="en-US"/>
        </a:p>
      </dgm:t>
    </dgm:pt>
    <dgm:pt modelId="{5CC6CB0B-E746-426E-B9E3-D14166BC2088}" type="pres">
      <dgm:prSet presAssocID="{A98A5EBE-3699-4633-8D7C-78AC1D0C82FA}" presName="node" presStyleLbl="node1" presStyleIdx="7" presStyleCnt="9">
        <dgm:presLayoutVars>
          <dgm:bulletEnabled val="1"/>
        </dgm:presLayoutVars>
      </dgm:prSet>
      <dgm:spPr/>
      <dgm:t>
        <a:bodyPr/>
        <a:lstStyle/>
        <a:p>
          <a:endParaRPr kumimoji="1" lang="ja-JP" altLang="en-US"/>
        </a:p>
      </dgm:t>
    </dgm:pt>
    <dgm:pt modelId="{0602A8A5-D864-484C-9210-E137901A2F72}" type="pres">
      <dgm:prSet presAssocID="{647326DC-B677-40DB-B016-FF27B901CF8E}" presName="sibTrans" presStyleLbl="sibTrans1D1" presStyleIdx="7" presStyleCnt="8"/>
      <dgm:spPr/>
      <dgm:t>
        <a:bodyPr/>
        <a:lstStyle/>
        <a:p>
          <a:endParaRPr kumimoji="1" lang="ja-JP" altLang="en-US"/>
        </a:p>
      </dgm:t>
    </dgm:pt>
    <dgm:pt modelId="{68232F72-A615-442D-AEC7-FA6A2D0AED50}" type="pres">
      <dgm:prSet presAssocID="{647326DC-B677-40DB-B016-FF27B901CF8E}" presName="connectorText" presStyleLbl="sibTrans1D1" presStyleIdx="7" presStyleCnt="8"/>
      <dgm:spPr/>
      <dgm:t>
        <a:bodyPr/>
        <a:lstStyle/>
        <a:p>
          <a:endParaRPr kumimoji="1" lang="ja-JP" altLang="en-US"/>
        </a:p>
      </dgm:t>
    </dgm:pt>
    <dgm:pt modelId="{EF4762FC-7FB2-41E9-A603-2D63E57995EF}" type="pres">
      <dgm:prSet presAssocID="{AD7B0BB1-F486-44FF-B3C7-D185C445AAF9}" presName="node" presStyleLbl="node1" presStyleIdx="8" presStyleCnt="9">
        <dgm:presLayoutVars>
          <dgm:bulletEnabled val="1"/>
        </dgm:presLayoutVars>
      </dgm:prSet>
      <dgm:spPr/>
      <dgm:t>
        <a:bodyPr/>
        <a:lstStyle/>
        <a:p>
          <a:endParaRPr kumimoji="1" lang="ja-JP" altLang="en-US"/>
        </a:p>
      </dgm:t>
    </dgm:pt>
  </dgm:ptLst>
  <dgm:cxnLst>
    <dgm:cxn modelId="{386160E6-D847-48CB-8CF9-10759AF893A2}" srcId="{8569149C-83D5-4498-BC0D-E6D05520C202}" destId="{03F1E861-0240-44B8-BF0D-D5AB1148AA2E}" srcOrd="0" destOrd="0" parTransId="{5C14059A-90D0-4E81-AC9C-8C13DBB8B155}" sibTransId="{392172CB-69A1-4132-813A-007EB77A5D3F}"/>
    <dgm:cxn modelId="{DAC466E0-1276-4D48-86BE-57FE4F464AFC}" type="presOf" srcId="{3A50F758-668F-45AD-8F23-8A91E2B73F9D}" destId="{EF4762FC-7FB2-41E9-A603-2D63E57995EF}" srcOrd="0" destOrd="1" presId="urn:microsoft.com/office/officeart/2005/8/layout/bProcess3"/>
    <dgm:cxn modelId="{8596C075-7774-4088-B011-82E19DADDE1B}" srcId="{AD7B0BB1-F486-44FF-B3C7-D185C445AAF9}" destId="{3A50F758-668F-45AD-8F23-8A91E2B73F9D}" srcOrd="0" destOrd="0" parTransId="{B063AF6E-17E3-406D-81A5-03C8E81FB517}" sibTransId="{E0321A93-362B-48CC-8EA4-6F40F008508E}"/>
    <dgm:cxn modelId="{193D086A-7C6E-4D31-B5B5-AFF336D2807C}" type="presOf" srcId="{82552DE9-0B2B-4BBD-9D7A-20E420CC50AA}" destId="{85BB72D1-34F9-42A1-B3E9-46BA5C69A0FE}" srcOrd="0" destOrd="0" presId="urn:microsoft.com/office/officeart/2005/8/layout/bProcess3"/>
    <dgm:cxn modelId="{8722420D-C8B8-427C-A750-B208803ECCF7}" srcId="{7D2C4A7D-3486-4A58-BA06-AC354BDA8928}" destId="{D040B0FC-E003-417F-9E00-407E6BFE4F79}" srcOrd="3" destOrd="0" parTransId="{2E5F9E37-F426-40E7-AD49-9CE4743C0D58}" sibTransId="{3F0B55DC-3704-45EA-BD92-C87C967D9450}"/>
    <dgm:cxn modelId="{65F5DE25-2FA7-447D-9035-79A3D432912A}" type="presOf" srcId="{034668AB-0FF1-4C42-BA96-4A9376F97F4C}" destId="{4E680DC5-6345-4F58-B896-45B4ECCAEC0E}" srcOrd="0" destOrd="0" presId="urn:microsoft.com/office/officeart/2005/8/layout/bProcess3"/>
    <dgm:cxn modelId="{E619A470-E3DB-47E5-824B-477460CD35CA}" type="presOf" srcId="{AD7B0BB1-F486-44FF-B3C7-D185C445AAF9}" destId="{EF4762FC-7FB2-41E9-A603-2D63E57995EF}" srcOrd="0" destOrd="0" presId="urn:microsoft.com/office/officeart/2005/8/layout/bProcess3"/>
    <dgm:cxn modelId="{D8014C03-EEB8-4E20-854C-0F0AD809D346}" type="presOf" srcId="{83C5E2AD-4BA2-4E88-AC43-5295EBC9852F}" destId="{0D29B694-FBE2-44A1-958F-7F6089F3E1D1}" srcOrd="0" destOrd="1" presId="urn:microsoft.com/office/officeart/2005/8/layout/bProcess3"/>
    <dgm:cxn modelId="{A44B9C75-8663-49FC-80A7-92A2CEC9C477}" srcId="{B2796C21-A638-4F23-9500-5E2B1C2A2BED}" destId="{552DD96D-3FAE-416E-98A8-854261ADE30A}" srcOrd="0" destOrd="0" parTransId="{85D400BC-C461-4311-BE1D-C08A478A57E2}" sibTransId="{918757AA-0309-4477-BE53-6DD4536EBA13}"/>
    <dgm:cxn modelId="{1D6EE5D2-A1D1-415B-B211-0A9BF830278E}" type="presOf" srcId="{647326DC-B677-40DB-B016-FF27B901CF8E}" destId="{68232F72-A615-442D-AEC7-FA6A2D0AED50}" srcOrd="1" destOrd="0" presId="urn:microsoft.com/office/officeart/2005/8/layout/bProcess3"/>
    <dgm:cxn modelId="{BFDD7D1C-3906-4052-99B4-E14B4EFA3E37}" type="presOf" srcId="{8E684723-6485-486A-8D9D-FA5D4FDAB7AA}" destId="{53CBBD8C-0A12-4D0C-9A5C-F5EB52E591D7}" srcOrd="0" destOrd="1" presId="urn:microsoft.com/office/officeart/2005/8/layout/bProcess3"/>
    <dgm:cxn modelId="{FAED3E68-A54C-4066-88C8-C2B2AB3F116C}" type="presOf" srcId="{2BD135AF-9EBC-4BCC-88B9-2029B512BE18}" destId="{49549E93-5DB9-4BD3-914F-385955C65115}" srcOrd="0" destOrd="0" presId="urn:microsoft.com/office/officeart/2005/8/layout/bProcess3"/>
    <dgm:cxn modelId="{1126AAE1-A88E-4D16-98E7-6D7ABE1A7154}" srcId="{7D2C4A7D-3486-4A58-BA06-AC354BDA8928}" destId="{F9CB3CFD-C38C-49DF-A88C-114B0E95CCB6}" srcOrd="5" destOrd="0" parTransId="{E28E83F0-0A50-4D1B-9CDB-7FFBB6077053}" sibTransId="{2BD135AF-9EBC-4BCC-88B9-2029B512BE18}"/>
    <dgm:cxn modelId="{F743177D-430C-4114-9864-B3734AFD0034}" type="presOf" srcId="{3F0B55DC-3704-45EA-BD92-C87C967D9450}" destId="{489A8CB6-1F6A-4023-8322-521892001D95}" srcOrd="1" destOrd="0" presId="urn:microsoft.com/office/officeart/2005/8/layout/bProcess3"/>
    <dgm:cxn modelId="{00749DFD-B44B-470B-B2D6-D2DE7FA1A267}" type="presOf" srcId="{5A454869-93C8-49E5-9FBA-1E181BD3C423}" destId="{9288D3EB-C7DF-4A1A-BDC7-6C0ADB5B69A5}" srcOrd="1" destOrd="0" presId="urn:microsoft.com/office/officeart/2005/8/layout/bProcess3"/>
    <dgm:cxn modelId="{DC4EC25F-2F6D-474C-84D0-EDB635015AEF}" type="presOf" srcId="{6AC940CE-7ED5-43D9-BCEC-F334BD38BCEB}" destId="{5CC6CB0B-E746-426E-B9E3-D14166BC2088}" srcOrd="0" destOrd="1" presId="urn:microsoft.com/office/officeart/2005/8/layout/bProcess3"/>
    <dgm:cxn modelId="{601E8DD8-C0A2-4B3D-B259-AAF0E15167DB}" type="presOf" srcId="{D040B0FC-E003-417F-9E00-407E6BFE4F79}" destId="{53CBBD8C-0A12-4D0C-9A5C-F5EB52E591D7}" srcOrd="0" destOrd="0" presId="urn:microsoft.com/office/officeart/2005/8/layout/bProcess3"/>
    <dgm:cxn modelId="{888E7B81-3CB3-403C-BA4C-7BBAE5584BDC}" type="presOf" srcId="{B2796C21-A638-4F23-9500-5E2B1C2A2BED}" destId="{9DE5A853-1F84-4997-86A8-D96C74E74A1C}" srcOrd="0" destOrd="0" presId="urn:microsoft.com/office/officeart/2005/8/layout/bProcess3"/>
    <dgm:cxn modelId="{28826FF0-6225-4C9C-BEB6-23A7E4FFE68F}" srcId="{A98A5EBE-3699-4633-8D7C-78AC1D0C82FA}" destId="{6AC940CE-7ED5-43D9-BCEC-F334BD38BCEB}" srcOrd="0" destOrd="0" parTransId="{5D9D894D-486C-46A4-AB24-0B947A5056C0}" sibTransId="{5026C393-BA48-4439-A596-3D5D6CD74C5F}"/>
    <dgm:cxn modelId="{64BE14E5-7F70-4825-86DA-B1924E9FFA20}" type="presOf" srcId="{03F1E861-0240-44B8-BF0D-D5AB1148AA2E}" destId="{DFD001FF-02A3-4ED4-9F59-6978AD29DE75}" srcOrd="0" destOrd="1" presId="urn:microsoft.com/office/officeart/2005/8/layout/bProcess3"/>
    <dgm:cxn modelId="{CD9A6FBA-A93C-4A6F-991C-4CBE90DD8F2A}" srcId="{7D2C4A7D-3486-4A58-BA06-AC354BDA8928}" destId="{AD7B0BB1-F486-44FF-B3C7-D185C445AAF9}" srcOrd="8" destOrd="0" parTransId="{1BAF86BB-F188-410B-B1A1-78FA61361AE1}" sibTransId="{70DCC253-3B0F-4B14-8086-57B694E8E55F}"/>
    <dgm:cxn modelId="{525DB31D-0FAC-47BE-BC91-D360AA37B016}" srcId="{B2C4C3E2-C01C-423A-BF94-E7C300720319}" destId="{83C5E2AD-4BA2-4E88-AC43-5295EBC9852F}" srcOrd="0" destOrd="0" parTransId="{FBD92A65-980A-46E9-B43E-B94FAFEDDFE0}" sibTransId="{101C427D-1E70-4677-BFC8-36443183E500}"/>
    <dgm:cxn modelId="{9409E3E5-8147-492E-965A-CD3B57764FCB}" srcId="{7D2C4A7D-3486-4A58-BA06-AC354BDA8928}" destId="{6E6C3F40-0078-4C3A-AA0E-DC1B3CD3709C}" srcOrd="6" destOrd="0" parTransId="{E09A3763-51A8-437B-811F-DF5E7A210C17}" sibTransId="{CAB85551-B943-4869-8DA6-964894F94433}"/>
    <dgm:cxn modelId="{F0CA1529-7175-4539-8E90-7200DF97E8D4}" type="presOf" srcId="{877AF781-6292-42A7-8E8F-99507F11F590}" destId="{36D5F49E-713E-49F3-8767-73AC26B30F78}" srcOrd="0" destOrd="0" presId="urn:microsoft.com/office/officeart/2005/8/layout/bProcess3"/>
    <dgm:cxn modelId="{C97DCB2D-F959-488E-B119-8728FB68459C}" type="presOf" srcId="{82552DE9-0B2B-4BBD-9D7A-20E420CC50AA}" destId="{6CBD1E72-7868-4306-9E36-CB050410A503}" srcOrd="1" destOrd="0" presId="urn:microsoft.com/office/officeart/2005/8/layout/bProcess3"/>
    <dgm:cxn modelId="{49500E0F-8125-42A7-9B61-06D3692E763B}" srcId="{034668AB-0FF1-4C42-BA96-4A9376F97F4C}" destId="{810DF272-2EDC-4E6F-8EE5-ED32442CD70F}" srcOrd="0" destOrd="0" parTransId="{1B5B06CB-DB0F-44EA-846B-E5F4DEE0D245}" sibTransId="{A3C89049-03DC-4272-A765-243E27CEDA94}"/>
    <dgm:cxn modelId="{92BB1EC7-B498-41FC-AFA3-B38DF75F3D94}" type="presOf" srcId="{2BD135AF-9EBC-4BCC-88B9-2029B512BE18}" destId="{639F89F2-AD1B-4535-B8FF-1E274A52F166}" srcOrd="1" destOrd="0" presId="urn:microsoft.com/office/officeart/2005/8/layout/bProcess3"/>
    <dgm:cxn modelId="{1A2862D1-FE48-4FFE-B4D5-C38A0F9238EA}" type="presOf" srcId="{A98A5EBE-3699-4633-8D7C-78AC1D0C82FA}" destId="{5CC6CB0B-E746-426E-B9E3-D14166BC2088}" srcOrd="0" destOrd="0" presId="urn:microsoft.com/office/officeart/2005/8/layout/bProcess3"/>
    <dgm:cxn modelId="{D77BA5AD-A0AD-46D2-97A2-7F8462C6F901}" type="presOf" srcId="{8569149C-83D5-4498-BC0D-E6D05520C202}" destId="{DFD001FF-02A3-4ED4-9F59-6978AD29DE75}" srcOrd="0" destOrd="0" presId="urn:microsoft.com/office/officeart/2005/8/layout/bProcess3"/>
    <dgm:cxn modelId="{8E997D52-E925-4F58-A2E8-3FF633C44E87}" srcId="{7D2C4A7D-3486-4A58-BA06-AC354BDA8928}" destId="{034668AB-0FF1-4C42-BA96-4A9376F97F4C}" srcOrd="4" destOrd="0" parTransId="{48B7931C-5022-4E76-98EB-DDD582940665}" sibTransId="{1ED607A1-D1AC-4143-A648-E3FFA6F01651}"/>
    <dgm:cxn modelId="{3EFF6C53-26EE-4957-A45A-9EAE50DD80CA}" type="presOf" srcId="{CAB85551-B943-4869-8DA6-964894F94433}" destId="{A30524DC-F7F7-4716-9530-5F804E43C177}" srcOrd="1" destOrd="0" presId="urn:microsoft.com/office/officeart/2005/8/layout/bProcess3"/>
    <dgm:cxn modelId="{BA884C7E-6FA0-4D05-B590-D0ECE21F1323}" type="presOf" srcId="{4989527D-23E8-45C0-B07C-678CFE8DC08D}" destId="{9C268E3A-5612-4AD5-8F0D-21C5B7AE8720}" srcOrd="0" destOrd="1" presId="urn:microsoft.com/office/officeart/2005/8/layout/bProcess3"/>
    <dgm:cxn modelId="{B23B8D94-66C6-4F5F-9FDD-0338DAC010ED}" srcId="{D040B0FC-E003-417F-9E00-407E6BFE4F79}" destId="{8E684723-6485-486A-8D9D-FA5D4FDAB7AA}" srcOrd="0" destOrd="0" parTransId="{AC8844BC-4433-4717-B2FF-755DF0B74AB0}" sibTransId="{1E5FA309-BC98-4F22-AC4C-D9572CD8CD69}"/>
    <dgm:cxn modelId="{BEC1F09E-9F47-4E0C-9B43-E7EB3BCB3339}" srcId="{6E6C3F40-0078-4C3A-AA0E-DC1B3CD3709C}" destId="{D47726EC-1360-4AE4-B095-DEA02E1D04B2}" srcOrd="0" destOrd="0" parTransId="{534A5AE5-4771-459F-A735-FBE7826E5EF1}" sibTransId="{1F711447-7BCB-4911-BBC3-177BF7864C9B}"/>
    <dgm:cxn modelId="{11C22195-665B-4213-9080-5EE042C80627}" type="presOf" srcId="{5A454869-93C8-49E5-9FBA-1E181BD3C423}" destId="{1EF0CD7A-E638-4D62-B394-83FA630615C0}" srcOrd="0" destOrd="0" presId="urn:microsoft.com/office/officeart/2005/8/layout/bProcess3"/>
    <dgm:cxn modelId="{78561F93-5DB2-4E05-B554-5BE3B86005EA}" type="presOf" srcId="{647326DC-B677-40DB-B016-FF27B901CF8E}" destId="{0602A8A5-D864-484C-9210-E137901A2F72}" srcOrd="0" destOrd="0" presId="urn:microsoft.com/office/officeart/2005/8/layout/bProcess3"/>
    <dgm:cxn modelId="{B43F58A2-3349-46C7-8119-9DCD1CB5BDC8}" type="presOf" srcId="{CAB85551-B943-4869-8DA6-964894F94433}" destId="{6BB9A5B4-0F55-4915-8CF4-A7AD23F93AE6}" srcOrd="0" destOrd="0" presId="urn:microsoft.com/office/officeart/2005/8/layout/bProcess3"/>
    <dgm:cxn modelId="{08ECF5A6-7573-47D4-8C7C-40B810F8C7F9}" srcId="{7D2C4A7D-3486-4A58-BA06-AC354BDA8928}" destId="{8569149C-83D5-4498-BC0D-E6D05520C202}" srcOrd="2" destOrd="0" parTransId="{4FEA959D-514F-40C2-89FB-4B57D1EF1389}" sibTransId="{5A454869-93C8-49E5-9FBA-1E181BD3C423}"/>
    <dgm:cxn modelId="{8CEF357F-D35D-476E-93D1-E1BB8E4380AF}" type="presOf" srcId="{6E6C3F40-0078-4C3A-AA0E-DC1B3CD3709C}" destId="{3EF3FF73-413B-4574-AB0F-353387AD7460}" srcOrd="0" destOrd="0" presId="urn:microsoft.com/office/officeart/2005/8/layout/bProcess3"/>
    <dgm:cxn modelId="{72ABE7E3-5566-4E2B-80A4-027358B2C330}" type="presOf" srcId="{F9CB3CFD-C38C-49DF-A88C-114B0E95CCB6}" destId="{9C268E3A-5612-4AD5-8F0D-21C5B7AE8720}" srcOrd="0" destOrd="0" presId="urn:microsoft.com/office/officeart/2005/8/layout/bProcess3"/>
    <dgm:cxn modelId="{30A2BF25-FD3A-4A49-A858-6A9923AC97A6}" type="presOf" srcId="{810DF272-2EDC-4E6F-8EE5-ED32442CD70F}" destId="{4E680DC5-6345-4F58-B896-45B4ECCAEC0E}" srcOrd="0" destOrd="1" presId="urn:microsoft.com/office/officeart/2005/8/layout/bProcess3"/>
    <dgm:cxn modelId="{460F370E-751D-4955-888D-BEFFDDD6F02C}" srcId="{7D2C4A7D-3486-4A58-BA06-AC354BDA8928}" destId="{A98A5EBE-3699-4633-8D7C-78AC1D0C82FA}" srcOrd="7" destOrd="0" parTransId="{31B5C9E1-7DE4-4E5C-BAB4-A9F10C259101}" sibTransId="{647326DC-B677-40DB-B016-FF27B901CF8E}"/>
    <dgm:cxn modelId="{BD3AA9A6-FA40-439F-9C61-9EF513F5DC53}" type="presOf" srcId="{3F0B55DC-3704-45EA-BD92-C87C967D9450}" destId="{3B681989-C2AF-43A2-A90B-04A5B65D297E}" srcOrd="0" destOrd="0" presId="urn:microsoft.com/office/officeart/2005/8/layout/bProcess3"/>
    <dgm:cxn modelId="{EA709976-9B0F-4003-88AB-55540D832F9D}" type="presOf" srcId="{552DD96D-3FAE-416E-98A8-854261ADE30A}" destId="{9DE5A853-1F84-4997-86A8-D96C74E74A1C}" srcOrd="0" destOrd="1" presId="urn:microsoft.com/office/officeart/2005/8/layout/bProcess3"/>
    <dgm:cxn modelId="{B2F44062-3FB9-4B8E-9E6E-CF8EA176D518}" type="presOf" srcId="{1ED607A1-D1AC-4143-A648-E3FFA6F01651}" destId="{36AB3378-2427-430D-8808-E6147F3F44FC}" srcOrd="0" destOrd="0" presId="urn:microsoft.com/office/officeart/2005/8/layout/bProcess3"/>
    <dgm:cxn modelId="{C2A86914-40B5-4DB0-B0A6-3B3E0ACF9D2F}" type="presOf" srcId="{877AF781-6292-42A7-8E8F-99507F11F590}" destId="{961FC058-8713-4338-AEBF-F34466E075F0}" srcOrd="1" destOrd="0" presId="urn:microsoft.com/office/officeart/2005/8/layout/bProcess3"/>
    <dgm:cxn modelId="{13AC9F6D-8CC8-45F0-89C7-5335EFB4D151}" type="presOf" srcId="{B2C4C3E2-C01C-423A-BF94-E7C300720319}" destId="{0D29B694-FBE2-44A1-958F-7F6089F3E1D1}" srcOrd="0" destOrd="0" presId="urn:microsoft.com/office/officeart/2005/8/layout/bProcess3"/>
    <dgm:cxn modelId="{1CE2F2AA-1D71-480B-8317-23D96313E0BC}" srcId="{7D2C4A7D-3486-4A58-BA06-AC354BDA8928}" destId="{B2C4C3E2-C01C-423A-BF94-E7C300720319}" srcOrd="1" destOrd="0" parTransId="{178A25C8-12BD-4F5E-8730-40B973DE5DD1}" sibTransId="{877AF781-6292-42A7-8E8F-99507F11F590}"/>
    <dgm:cxn modelId="{E0EB0FB8-07E3-4363-ABEF-31D33DEC8EF6}" type="presOf" srcId="{1ED607A1-D1AC-4143-A648-E3FFA6F01651}" destId="{0598A6AA-531B-4714-B949-2B7A9772687F}" srcOrd="1" destOrd="0" presId="urn:microsoft.com/office/officeart/2005/8/layout/bProcess3"/>
    <dgm:cxn modelId="{EF89C9EB-5E0B-428B-8E2B-DFAB7CC392FA}" type="presOf" srcId="{D47726EC-1360-4AE4-B095-DEA02E1D04B2}" destId="{3EF3FF73-413B-4574-AB0F-353387AD7460}" srcOrd="0" destOrd="1" presId="urn:microsoft.com/office/officeart/2005/8/layout/bProcess3"/>
    <dgm:cxn modelId="{6DEEE4D6-0572-451A-AA21-8724AA9D5A4E}" srcId="{F9CB3CFD-C38C-49DF-A88C-114B0E95CCB6}" destId="{4989527D-23E8-45C0-B07C-678CFE8DC08D}" srcOrd="0" destOrd="0" parTransId="{EEB9C3C1-322F-44FA-8401-1126184254FC}" sibTransId="{20FBEBAD-B017-4138-A3EA-E638C95BE30C}"/>
    <dgm:cxn modelId="{9CB26186-55CD-451B-A167-51633356621F}" srcId="{7D2C4A7D-3486-4A58-BA06-AC354BDA8928}" destId="{B2796C21-A638-4F23-9500-5E2B1C2A2BED}" srcOrd="0" destOrd="0" parTransId="{7AB88577-3AF6-4005-BDAA-6302C678E24F}" sibTransId="{82552DE9-0B2B-4BBD-9D7A-20E420CC50AA}"/>
    <dgm:cxn modelId="{45F495A6-A75D-488F-BB5B-9EBCB612CAA3}" type="presOf" srcId="{7D2C4A7D-3486-4A58-BA06-AC354BDA8928}" destId="{B3240BC6-A31B-422F-8CE2-D33DF36CFACB}" srcOrd="0" destOrd="0" presId="urn:microsoft.com/office/officeart/2005/8/layout/bProcess3"/>
    <dgm:cxn modelId="{0F07FB84-1F05-4963-9389-00D46F1C04D8}" type="presParOf" srcId="{B3240BC6-A31B-422F-8CE2-D33DF36CFACB}" destId="{9DE5A853-1F84-4997-86A8-D96C74E74A1C}" srcOrd="0" destOrd="0" presId="urn:microsoft.com/office/officeart/2005/8/layout/bProcess3"/>
    <dgm:cxn modelId="{D4170B2D-0F25-4773-96F5-A2F84764A200}" type="presParOf" srcId="{B3240BC6-A31B-422F-8CE2-D33DF36CFACB}" destId="{85BB72D1-34F9-42A1-B3E9-46BA5C69A0FE}" srcOrd="1" destOrd="0" presId="urn:microsoft.com/office/officeart/2005/8/layout/bProcess3"/>
    <dgm:cxn modelId="{5AAE8ACF-7DAF-4D1B-B88A-4816CD930D46}" type="presParOf" srcId="{85BB72D1-34F9-42A1-B3E9-46BA5C69A0FE}" destId="{6CBD1E72-7868-4306-9E36-CB050410A503}" srcOrd="0" destOrd="0" presId="urn:microsoft.com/office/officeart/2005/8/layout/bProcess3"/>
    <dgm:cxn modelId="{02A4C6C5-BA76-4FD7-9D90-23837AE21297}" type="presParOf" srcId="{B3240BC6-A31B-422F-8CE2-D33DF36CFACB}" destId="{0D29B694-FBE2-44A1-958F-7F6089F3E1D1}" srcOrd="2" destOrd="0" presId="urn:microsoft.com/office/officeart/2005/8/layout/bProcess3"/>
    <dgm:cxn modelId="{EF880777-F009-4F9B-8D45-A61FB2981EAD}" type="presParOf" srcId="{B3240BC6-A31B-422F-8CE2-D33DF36CFACB}" destId="{36D5F49E-713E-49F3-8767-73AC26B30F78}" srcOrd="3" destOrd="0" presId="urn:microsoft.com/office/officeart/2005/8/layout/bProcess3"/>
    <dgm:cxn modelId="{9053BEAC-3001-43CA-B75C-4CFF34F5B108}" type="presParOf" srcId="{36D5F49E-713E-49F3-8767-73AC26B30F78}" destId="{961FC058-8713-4338-AEBF-F34466E075F0}" srcOrd="0" destOrd="0" presId="urn:microsoft.com/office/officeart/2005/8/layout/bProcess3"/>
    <dgm:cxn modelId="{7378EECD-0279-4264-83B6-04212C1B7F41}" type="presParOf" srcId="{B3240BC6-A31B-422F-8CE2-D33DF36CFACB}" destId="{DFD001FF-02A3-4ED4-9F59-6978AD29DE75}" srcOrd="4" destOrd="0" presId="urn:microsoft.com/office/officeart/2005/8/layout/bProcess3"/>
    <dgm:cxn modelId="{27E68EAE-8FEF-47C5-AAFB-43A0510B0D36}" type="presParOf" srcId="{B3240BC6-A31B-422F-8CE2-D33DF36CFACB}" destId="{1EF0CD7A-E638-4D62-B394-83FA630615C0}" srcOrd="5" destOrd="0" presId="urn:microsoft.com/office/officeart/2005/8/layout/bProcess3"/>
    <dgm:cxn modelId="{820EE47B-ECDC-4FF0-BD86-A8551EC8347E}" type="presParOf" srcId="{1EF0CD7A-E638-4D62-B394-83FA630615C0}" destId="{9288D3EB-C7DF-4A1A-BDC7-6C0ADB5B69A5}" srcOrd="0" destOrd="0" presId="urn:microsoft.com/office/officeart/2005/8/layout/bProcess3"/>
    <dgm:cxn modelId="{3B3E23CB-EA01-4106-A492-CF0B1C04B36D}" type="presParOf" srcId="{B3240BC6-A31B-422F-8CE2-D33DF36CFACB}" destId="{53CBBD8C-0A12-4D0C-9A5C-F5EB52E591D7}" srcOrd="6" destOrd="0" presId="urn:microsoft.com/office/officeart/2005/8/layout/bProcess3"/>
    <dgm:cxn modelId="{740915E6-1638-415A-9978-F3E2FB5CB6D9}" type="presParOf" srcId="{B3240BC6-A31B-422F-8CE2-D33DF36CFACB}" destId="{3B681989-C2AF-43A2-A90B-04A5B65D297E}" srcOrd="7" destOrd="0" presId="urn:microsoft.com/office/officeart/2005/8/layout/bProcess3"/>
    <dgm:cxn modelId="{B137E785-C676-4832-8A61-0D5F272E00E1}" type="presParOf" srcId="{3B681989-C2AF-43A2-A90B-04A5B65D297E}" destId="{489A8CB6-1F6A-4023-8322-521892001D95}" srcOrd="0" destOrd="0" presId="urn:microsoft.com/office/officeart/2005/8/layout/bProcess3"/>
    <dgm:cxn modelId="{90E4EC66-B64F-4102-8C03-D67070A0E49E}" type="presParOf" srcId="{B3240BC6-A31B-422F-8CE2-D33DF36CFACB}" destId="{4E680DC5-6345-4F58-B896-45B4ECCAEC0E}" srcOrd="8" destOrd="0" presId="urn:microsoft.com/office/officeart/2005/8/layout/bProcess3"/>
    <dgm:cxn modelId="{C446098A-9BD9-4A79-8A12-6E3AD72217D0}" type="presParOf" srcId="{B3240BC6-A31B-422F-8CE2-D33DF36CFACB}" destId="{36AB3378-2427-430D-8808-E6147F3F44FC}" srcOrd="9" destOrd="0" presId="urn:microsoft.com/office/officeart/2005/8/layout/bProcess3"/>
    <dgm:cxn modelId="{A17AF940-354F-47CA-AE2E-A45024D84FF9}" type="presParOf" srcId="{36AB3378-2427-430D-8808-E6147F3F44FC}" destId="{0598A6AA-531B-4714-B949-2B7A9772687F}" srcOrd="0" destOrd="0" presId="urn:microsoft.com/office/officeart/2005/8/layout/bProcess3"/>
    <dgm:cxn modelId="{9642FB8C-81F6-4707-AA66-4D1476BD0A8D}" type="presParOf" srcId="{B3240BC6-A31B-422F-8CE2-D33DF36CFACB}" destId="{9C268E3A-5612-4AD5-8F0D-21C5B7AE8720}" srcOrd="10" destOrd="0" presId="urn:microsoft.com/office/officeart/2005/8/layout/bProcess3"/>
    <dgm:cxn modelId="{BB908571-09CA-4AB1-BD53-F41FB703EDED}" type="presParOf" srcId="{B3240BC6-A31B-422F-8CE2-D33DF36CFACB}" destId="{49549E93-5DB9-4BD3-914F-385955C65115}" srcOrd="11" destOrd="0" presId="urn:microsoft.com/office/officeart/2005/8/layout/bProcess3"/>
    <dgm:cxn modelId="{2CB2E397-192F-476B-B8AD-28264E5121EC}" type="presParOf" srcId="{49549E93-5DB9-4BD3-914F-385955C65115}" destId="{639F89F2-AD1B-4535-B8FF-1E274A52F166}" srcOrd="0" destOrd="0" presId="urn:microsoft.com/office/officeart/2005/8/layout/bProcess3"/>
    <dgm:cxn modelId="{DECE94E8-9797-44C0-BFA9-34EB24CF14D0}" type="presParOf" srcId="{B3240BC6-A31B-422F-8CE2-D33DF36CFACB}" destId="{3EF3FF73-413B-4574-AB0F-353387AD7460}" srcOrd="12" destOrd="0" presId="urn:microsoft.com/office/officeart/2005/8/layout/bProcess3"/>
    <dgm:cxn modelId="{A5E884E3-27E9-4FE1-9419-FDD2D0030708}" type="presParOf" srcId="{B3240BC6-A31B-422F-8CE2-D33DF36CFACB}" destId="{6BB9A5B4-0F55-4915-8CF4-A7AD23F93AE6}" srcOrd="13" destOrd="0" presId="urn:microsoft.com/office/officeart/2005/8/layout/bProcess3"/>
    <dgm:cxn modelId="{0083AD40-0B77-422E-96BB-87E10DD90575}" type="presParOf" srcId="{6BB9A5B4-0F55-4915-8CF4-A7AD23F93AE6}" destId="{A30524DC-F7F7-4716-9530-5F804E43C177}" srcOrd="0" destOrd="0" presId="urn:microsoft.com/office/officeart/2005/8/layout/bProcess3"/>
    <dgm:cxn modelId="{A6D7A2C8-C9E5-47E4-9FAF-B412C0BC8039}" type="presParOf" srcId="{B3240BC6-A31B-422F-8CE2-D33DF36CFACB}" destId="{5CC6CB0B-E746-426E-B9E3-D14166BC2088}" srcOrd="14" destOrd="0" presId="urn:microsoft.com/office/officeart/2005/8/layout/bProcess3"/>
    <dgm:cxn modelId="{E4F54BE6-E983-4DA4-BF15-BD074B2E4791}" type="presParOf" srcId="{B3240BC6-A31B-422F-8CE2-D33DF36CFACB}" destId="{0602A8A5-D864-484C-9210-E137901A2F72}" srcOrd="15" destOrd="0" presId="urn:microsoft.com/office/officeart/2005/8/layout/bProcess3"/>
    <dgm:cxn modelId="{46AC5851-EFE0-491A-8F5B-DDC73ECAD6E4}" type="presParOf" srcId="{0602A8A5-D864-484C-9210-E137901A2F72}" destId="{68232F72-A615-442D-AEC7-FA6A2D0AED50}" srcOrd="0" destOrd="0" presId="urn:microsoft.com/office/officeart/2005/8/layout/bProcess3"/>
    <dgm:cxn modelId="{CFFF1FBD-561F-408A-A75B-A74B08D4E261}" type="presParOf" srcId="{B3240BC6-A31B-422F-8CE2-D33DF36CFACB}" destId="{EF4762FC-7FB2-41E9-A603-2D63E57995EF}" srcOrd="1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2C4A7D-3486-4A58-BA06-AC354BDA8928}" type="doc">
      <dgm:prSet loTypeId="urn:microsoft.com/office/officeart/2005/8/layout/bProcess3" loCatId="process" qsTypeId="urn:microsoft.com/office/officeart/2005/8/quickstyle/simple1" qsCatId="simple" csTypeId="urn:microsoft.com/office/officeart/2005/8/colors/accent6_1" csCatId="accent6" phldr="1"/>
      <dgm:spPr/>
      <dgm:t>
        <a:bodyPr/>
        <a:lstStyle/>
        <a:p>
          <a:endParaRPr kumimoji="1" lang="ja-JP" altLang="en-US"/>
        </a:p>
      </dgm:t>
    </dgm:pt>
    <dgm:pt modelId="{B2796C21-A638-4F23-9500-5E2B1C2A2BED}">
      <dgm:prSet phldrT="[テキスト]"/>
      <dgm:spPr/>
      <dgm:t>
        <a:bodyPr/>
        <a:lstStyle/>
        <a:p>
          <a:r>
            <a:rPr kumimoji="1" lang="en-US" altLang="ja-JP" dirty="0" smtClean="0"/>
            <a:t>Parse</a:t>
          </a:r>
        </a:p>
      </dgm:t>
    </dgm:pt>
    <dgm:pt modelId="{7AB88577-3AF6-4005-BDAA-6302C678E24F}" type="parTrans" cxnId="{9CB26186-55CD-451B-A167-51633356621F}">
      <dgm:prSet/>
      <dgm:spPr/>
      <dgm:t>
        <a:bodyPr/>
        <a:lstStyle/>
        <a:p>
          <a:endParaRPr kumimoji="1" lang="ja-JP" altLang="en-US"/>
        </a:p>
      </dgm:t>
    </dgm:pt>
    <dgm:pt modelId="{82552DE9-0B2B-4BBD-9D7A-20E420CC50AA}" type="sibTrans" cxnId="{9CB26186-55CD-451B-A167-51633356621F}">
      <dgm:prSet/>
      <dgm:spPr/>
      <dgm:t>
        <a:bodyPr/>
        <a:lstStyle/>
        <a:p>
          <a:endParaRPr kumimoji="1" lang="ja-JP" altLang="en-US"/>
        </a:p>
      </dgm:t>
    </dgm:pt>
    <dgm:pt modelId="{B2C4C3E2-C01C-423A-BF94-E7C300720319}">
      <dgm:prSet phldrT="[テキスト]"/>
      <dgm:spPr/>
      <dgm:t>
        <a:bodyPr/>
        <a:lstStyle/>
        <a:p>
          <a:r>
            <a:rPr kumimoji="1" lang="en-US" altLang="ja-JP" dirty="0" smtClean="0"/>
            <a:t>Rename</a:t>
          </a:r>
          <a:endParaRPr kumimoji="1" lang="ja-JP" altLang="en-US" dirty="0"/>
        </a:p>
      </dgm:t>
    </dgm:pt>
    <dgm:pt modelId="{178A25C8-12BD-4F5E-8730-40B973DE5DD1}" type="parTrans" cxnId="{1CE2F2AA-1D71-480B-8317-23D96313E0BC}">
      <dgm:prSet/>
      <dgm:spPr/>
      <dgm:t>
        <a:bodyPr/>
        <a:lstStyle/>
        <a:p>
          <a:endParaRPr kumimoji="1" lang="ja-JP" altLang="en-US"/>
        </a:p>
      </dgm:t>
    </dgm:pt>
    <dgm:pt modelId="{877AF781-6292-42A7-8E8F-99507F11F590}" type="sibTrans" cxnId="{1CE2F2AA-1D71-480B-8317-23D96313E0BC}">
      <dgm:prSet/>
      <dgm:spPr/>
      <dgm:t>
        <a:bodyPr/>
        <a:lstStyle/>
        <a:p>
          <a:endParaRPr kumimoji="1" lang="ja-JP" altLang="en-US"/>
        </a:p>
      </dgm:t>
    </dgm:pt>
    <dgm:pt modelId="{83C5E2AD-4BA2-4E88-AC43-5295EBC9852F}">
      <dgm:prSet phldrT="[テキスト]"/>
      <dgm:spPr/>
      <dgm:t>
        <a:bodyPr/>
        <a:lstStyle/>
        <a:p>
          <a:r>
            <a:rPr kumimoji="1" lang="ja-JP" altLang="en-US" dirty="0" smtClean="0"/>
            <a:t>シンボルに一意な名前を与える</a:t>
          </a:r>
          <a:endParaRPr kumimoji="1" lang="ja-JP" altLang="en-US" dirty="0"/>
        </a:p>
      </dgm:t>
    </dgm:pt>
    <dgm:pt modelId="{FBD92A65-980A-46E9-B43E-B94FAFEDDFE0}" type="parTrans" cxnId="{525DB31D-0FAC-47BE-BC91-D360AA37B016}">
      <dgm:prSet/>
      <dgm:spPr/>
      <dgm:t>
        <a:bodyPr/>
        <a:lstStyle/>
        <a:p>
          <a:endParaRPr kumimoji="1" lang="ja-JP" altLang="en-US"/>
        </a:p>
      </dgm:t>
    </dgm:pt>
    <dgm:pt modelId="{101C427D-1E70-4677-BFC8-36443183E500}" type="sibTrans" cxnId="{525DB31D-0FAC-47BE-BC91-D360AA37B016}">
      <dgm:prSet/>
      <dgm:spPr/>
      <dgm:t>
        <a:bodyPr/>
        <a:lstStyle/>
        <a:p>
          <a:endParaRPr kumimoji="1" lang="ja-JP" altLang="en-US"/>
        </a:p>
      </dgm:t>
    </dgm:pt>
    <dgm:pt modelId="{8569149C-83D5-4498-BC0D-E6D05520C202}">
      <dgm:prSet phldrT="[テキスト]"/>
      <dgm:spPr/>
      <dgm:t>
        <a:bodyPr/>
        <a:lstStyle/>
        <a:p>
          <a:r>
            <a:rPr kumimoji="1" lang="en-US" altLang="ja-JP" dirty="0" err="1" smtClean="0"/>
            <a:t>Typecheck</a:t>
          </a:r>
          <a:endParaRPr kumimoji="1" lang="ja-JP" altLang="en-US" dirty="0"/>
        </a:p>
      </dgm:t>
    </dgm:pt>
    <dgm:pt modelId="{4FEA959D-514F-40C2-89FB-4B57D1EF1389}" type="parTrans" cxnId="{08ECF5A6-7573-47D4-8C7C-40B810F8C7F9}">
      <dgm:prSet/>
      <dgm:spPr/>
      <dgm:t>
        <a:bodyPr/>
        <a:lstStyle/>
        <a:p>
          <a:endParaRPr kumimoji="1" lang="ja-JP" altLang="en-US"/>
        </a:p>
      </dgm:t>
    </dgm:pt>
    <dgm:pt modelId="{5A454869-93C8-49E5-9FBA-1E181BD3C423}" type="sibTrans" cxnId="{08ECF5A6-7573-47D4-8C7C-40B810F8C7F9}">
      <dgm:prSet/>
      <dgm:spPr/>
      <dgm:t>
        <a:bodyPr/>
        <a:lstStyle/>
        <a:p>
          <a:endParaRPr kumimoji="1" lang="ja-JP" altLang="en-US"/>
        </a:p>
      </dgm:t>
    </dgm:pt>
    <dgm:pt modelId="{D040B0FC-E003-417F-9E00-407E6BFE4F79}">
      <dgm:prSet phldrT="[テキスト]"/>
      <dgm:spPr/>
      <dgm:t>
        <a:bodyPr/>
        <a:lstStyle/>
        <a:p>
          <a:r>
            <a:rPr kumimoji="1" lang="en-US" altLang="ja-JP" dirty="0" err="1" smtClean="0"/>
            <a:t>Desugar</a:t>
          </a:r>
          <a:endParaRPr kumimoji="1" lang="ja-JP" altLang="en-US" dirty="0"/>
        </a:p>
      </dgm:t>
    </dgm:pt>
    <dgm:pt modelId="{2E5F9E37-F426-40E7-AD49-9CE4743C0D58}" type="parTrans" cxnId="{8722420D-C8B8-427C-A750-B208803ECCF7}">
      <dgm:prSet/>
      <dgm:spPr/>
      <dgm:t>
        <a:bodyPr/>
        <a:lstStyle/>
        <a:p>
          <a:endParaRPr kumimoji="1" lang="ja-JP" altLang="en-US"/>
        </a:p>
      </dgm:t>
    </dgm:pt>
    <dgm:pt modelId="{3F0B55DC-3704-45EA-BD92-C87C967D9450}" type="sibTrans" cxnId="{8722420D-C8B8-427C-A750-B208803ECCF7}">
      <dgm:prSet/>
      <dgm:spPr/>
      <dgm:t>
        <a:bodyPr/>
        <a:lstStyle/>
        <a:p>
          <a:endParaRPr kumimoji="1" lang="ja-JP" altLang="en-US"/>
        </a:p>
      </dgm:t>
    </dgm:pt>
    <dgm:pt modelId="{034668AB-0FF1-4C42-BA96-4A9376F97F4C}">
      <dgm:prSet phldrT="[テキスト]"/>
      <dgm:spPr/>
      <dgm:t>
        <a:bodyPr/>
        <a:lstStyle/>
        <a:p>
          <a:r>
            <a:rPr kumimoji="1" lang="en-US" altLang="ja-JP" dirty="0" smtClean="0"/>
            <a:t>Simplify</a:t>
          </a:r>
          <a:endParaRPr kumimoji="1" lang="ja-JP" altLang="en-US" dirty="0"/>
        </a:p>
      </dgm:t>
    </dgm:pt>
    <dgm:pt modelId="{48B7931C-5022-4E76-98EB-DDD582940665}" type="parTrans" cxnId="{8E997D52-E925-4F58-A2E8-3FF633C44E87}">
      <dgm:prSet/>
      <dgm:spPr/>
      <dgm:t>
        <a:bodyPr/>
        <a:lstStyle/>
        <a:p>
          <a:endParaRPr kumimoji="1" lang="ja-JP" altLang="en-US"/>
        </a:p>
      </dgm:t>
    </dgm:pt>
    <dgm:pt modelId="{1ED607A1-D1AC-4143-A648-E3FFA6F01651}" type="sibTrans" cxnId="{8E997D52-E925-4F58-A2E8-3FF633C44E87}">
      <dgm:prSet/>
      <dgm:spPr/>
      <dgm:t>
        <a:bodyPr/>
        <a:lstStyle/>
        <a:p>
          <a:endParaRPr kumimoji="1" lang="ja-JP" altLang="en-US"/>
        </a:p>
      </dgm:t>
    </dgm:pt>
    <dgm:pt modelId="{F9CB3CFD-C38C-49DF-A88C-114B0E95CCB6}">
      <dgm:prSet phldrT="[テキスト]"/>
      <dgm:spPr/>
      <dgm:t>
        <a:bodyPr/>
        <a:lstStyle/>
        <a:p>
          <a:r>
            <a:rPr kumimoji="1" lang="en-US" altLang="ja-JP" dirty="0" err="1" smtClean="0"/>
            <a:t>CoreTidy</a:t>
          </a:r>
          <a:endParaRPr kumimoji="1" lang="ja-JP" altLang="en-US" dirty="0"/>
        </a:p>
      </dgm:t>
    </dgm:pt>
    <dgm:pt modelId="{E28E83F0-0A50-4D1B-9CDB-7FFBB6077053}" type="parTrans" cxnId="{1126AAE1-A88E-4D16-98E7-6D7ABE1A7154}">
      <dgm:prSet/>
      <dgm:spPr/>
      <dgm:t>
        <a:bodyPr/>
        <a:lstStyle/>
        <a:p>
          <a:endParaRPr kumimoji="1" lang="ja-JP" altLang="en-US"/>
        </a:p>
      </dgm:t>
    </dgm:pt>
    <dgm:pt modelId="{2BD135AF-9EBC-4BCC-88B9-2029B512BE18}" type="sibTrans" cxnId="{1126AAE1-A88E-4D16-98E7-6D7ABE1A7154}">
      <dgm:prSet/>
      <dgm:spPr/>
      <dgm:t>
        <a:bodyPr/>
        <a:lstStyle/>
        <a:p>
          <a:endParaRPr kumimoji="1" lang="ja-JP" altLang="en-US"/>
        </a:p>
      </dgm:t>
    </dgm:pt>
    <dgm:pt modelId="{6E6C3F40-0078-4C3A-AA0E-DC1B3CD3709C}">
      <dgm:prSet phldrT="[テキスト]">
        <dgm:style>
          <a:lnRef idx="2">
            <a:schemeClr val="accent6"/>
          </a:lnRef>
          <a:fillRef idx="1">
            <a:schemeClr val="lt1"/>
          </a:fillRef>
          <a:effectRef idx="0">
            <a:schemeClr val="accent6"/>
          </a:effectRef>
          <a:fontRef idx="minor">
            <a:schemeClr val="dk1"/>
          </a:fontRef>
        </dgm:style>
      </dgm:prSet>
      <dgm:spPr/>
      <dgm:t>
        <a:bodyPr/>
        <a:lstStyle/>
        <a:p>
          <a:r>
            <a:rPr kumimoji="1" lang="en-US" altLang="ja-JP" dirty="0" err="1" smtClean="0"/>
            <a:t>CorePrep</a:t>
          </a:r>
          <a:endParaRPr kumimoji="1" lang="ja-JP" altLang="en-US" dirty="0"/>
        </a:p>
      </dgm:t>
    </dgm:pt>
    <dgm:pt modelId="{E09A3763-51A8-437B-811F-DF5E7A210C17}" type="parTrans" cxnId="{9409E3E5-8147-492E-965A-CD3B57764FCB}">
      <dgm:prSet/>
      <dgm:spPr/>
      <dgm:t>
        <a:bodyPr/>
        <a:lstStyle/>
        <a:p>
          <a:endParaRPr kumimoji="1" lang="ja-JP" altLang="en-US"/>
        </a:p>
      </dgm:t>
    </dgm:pt>
    <dgm:pt modelId="{CAB85551-B943-4869-8DA6-964894F94433}" type="sibTrans" cxnId="{9409E3E5-8147-492E-965A-CD3B57764FCB}">
      <dgm:prSet/>
      <dgm:spPr/>
      <dgm:t>
        <a:bodyPr/>
        <a:lstStyle/>
        <a:p>
          <a:endParaRPr kumimoji="1" lang="ja-JP" altLang="en-US"/>
        </a:p>
      </dgm:t>
    </dgm:pt>
    <dgm:pt modelId="{A98A5EBE-3699-4633-8D7C-78AC1D0C82FA}">
      <dgm:prSet phldrT="[テキスト]"/>
      <dgm:spPr/>
      <dgm:t>
        <a:bodyPr/>
        <a:lstStyle/>
        <a:p>
          <a:r>
            <a:rPr kumimoji="1" lang="en-US" altLang="ja-JP" dirty="0" smtClean="0"/>
            <a:t>Convert to STG</a:t>
          </a:r>
          <a:endParaRPr kumimoji="1" lang="ja-JP" altLang="en-US" dirty="0"/>
        </a:p>
      </dgm:t>
    </dgm:pt>
    <dgm:pt modelId="{31B5C9E1-7DE4-4E5C-BAB4-A9F10C259101}" type="parTrans" cxnId="{460F370E-751D-4955-888D-BEFFDDD6F02C}">
      <dgm:prSet/>
      <dgm:spPr/>
      <dgm:t>
        <a:bodyPr/>
        <a:lstStyle/>
        <a:p>
          <a:endParaRPr kumimoji="1" lang="ja-JP" altLang="en-US"/>
        </a:p>
      </dgm:t>
    </dgm:pt>
    <dgm:pt modelId="{647326DC-B677-40DB-B016-FF27B901CF8E}" type="sibTrans" cxnId="{460F370E-751D-4955-888D-BEFFDDD6F02C}">
      <dgm:prSet/>
      <dgm:spPr/>
      <dgm:t>
        <a:bodyPr/>
        <a:lstStyle/>
        <a:p>
          <a:endParaRPr kumimoji="1" lang="ja-JP" altLang="en-US"/>
        </a:p>
      </dgm:t>
    </dgm:pt>
    <dgm:pt modelId="{AD7B0BB1-F486-44FF-B3C7-D185C445AAF9}">
      <dgm:prSet phldrT="[テキスト]"/>
      <dgm:spPr/>
      <dgm:t>
        <a:bodyPr/>
        <a:lstStyle/>
        <a:p>
          <a:r>
            <a:rPr kumimoji="1" lang="en-US" altLang="ja-JP" dirty="0" smtClean="0"/>
            <a:t>Code generation</a:t>
          </a:r>
          <a:endParaRPr kumimoji="1" lang="ja-JP" altLang="en-US" dirty="0"/>
        </a:p>
      </dgm:t>
    </dgm:pt>
    <dgm:pt modelId="{1BAF86BB-F188-410B-B1A1-78FA61361AE1}" type="parTrans" cxnId="{CD9A6FBA-A93C-4A6F-991C-4CBE90DD8F2A}">
      <dgm:prSet/>
      <dgm:spPr/>
      <dgm:t>
        <a:bodyPr/>
        <a:lstStyle/>
        <a:p>
          <a:endParaRPr kumimoji="1" lang="ja-JP" altLang="en-US"/>
        </a:p>
      </dgm:t>
    </dgm:pt>
    <dgm:pt modelId="{70DCC253-3B0F-4B14-8086-57B694E8E55F}" type="sibTrans" cxnId="{CD9A6FBA-A93C-4A6F-991C-4CBE90DD8F2A}">
      <dgm:prSet/>
      <dgm:spPr/>
      <dgm:t>
        <a:bodyPr/>
        <a:lstStyle/>
        <a:p>
          <a:endParaRPr kumimoji="1" lang="ja-JP" altLang="en-US"/>
        </a:p>
      </dgm:t>
    </dgm:pt>
    <dgm:pt modelId="{552DD96D-3FAE-416E-98A8-854261ADE30A}">
      <dgm:prSet phldrT="[テキスト]"/>
      <dgm:spPr/>
      <dgm:t>
        <a:bodyPr/>
        <a:lstStyle/>
        <a:p>
          <a:r>
            <a:rPr kumimoji="1" lang="en-US" altLang="ja-JP" dirty="0" smtClean="0"/>
            <a:t>Haskell</a:t>
          </a:r>
          <a:r>
            <a:rPr kumimoji="1" lang="ja-JP" altLang="en-US" dirty="0" smtClean="0"/>
            <a:t>の抽象構文木へ</a:t>
          </a:r>
          <a:endParaRPr kumimoji="1" lang="en-US" altLang="ja-JP" dirty="0" smtClean="0"/>
        </a:p>
      </dgm:t>
    </dgm:pt>
    <dgm:pt modelId="{85D400BC-C461-4311-BE1D-C08A478A57E2}" type="parTrans" cxnId="{A44B9C75-8663-49FC-80A7-92A2CEC9C477}">
      <dgm:prSet/>
      <dgm:spPr/>
      <dgm:t>
        <a:bodyPr/>
        <a:lstStyle/>
        <a:p>
          <a:endParaRPr kumimoji="1" lang="ja-JP" altLang="en-US"/>
        </a:p>
      </dgm:t>
    </dgm:pt>
    <dgm:pt modelId="{918757AA-0309-4477-BE53-6DD4536EBA13}" type="sibTrans" cxnId="{A44B9C75-8663-49FC-80A7-92A2CEC9C477}">
      <dgm:prSet/>
      <dgm:spPr/>
      <dgm:t>
        <a:bodyPr/>
        <a:lstStyle/>
        <a:p>
          <a:endParaRPr kumimoji="1" lang="ja-JP" altLang="en-US"/>
        </a:p>
      </dgm:t>
    </dgm:pt>
    <dgm:pt modelId="{8E684723-6485-486A-8D9D-FA5D4FDAB7AA}">
      <dgm:prSet phldrT="[テキスト]"/>
      <dgm:spPr/>
      <dgm:t>
        <a:bodyPr/>
        <a:lstStyle/>
        <a:p>
          <a:r>
            <a:rPr kumimoji="1" lang="en-US" altLang="ja-JP" b="1" dirty="0" smtClean="0"/>
            <a:t>Core</a:t>
          </a:r>
          <a:r>
            <a:rPr kumimoji="1" lang="en-US" altLang="ja-JP" dirty="0" smtClean="0"/>
            <a:t>(</a:t>
          </a:r>
          <a:r>
            <a:rPr kumimoji="1" lang="ja-JP" altLang="en-US" dirty="0" smtClean="0"/>
            <a:t>中間言語</a:t>
          </a:r>
          <a:r>
            <a:rPr kumimoji="1" lang="en-US" altLang="ja-JP" dirty="0" smtClean="0"/>
            <a:t>)</a:t>
          </a:r>
          <a:r>
            <a:rPr kumimoji="1" lang="ja-JP" altLang="en-US" dirty="0" smtClean="0"/>
            <a:t>へ</a:t>
          </a:r>
          <a:endParaRPr kumimoji="1" lang="ja-JP" altLang="en-US" dirty="0"/>
        </a:p>
      </dgm:t>
    </dgm:pt>
    <dgm:pt modelId="{AC8844BC-4433-4717-B2FF-755DF0B74AB0}" type="parTrans" cxnId="{B23B8D94-66C6-4F5F-9FDD-0338DAC010ED}">
      <dgm:prSet/>
      <dgm:spPr/>
      <dgm:t>
        <a:bodyPr/>
        <a:lstStyle/>
        <a:p>
          <a:endParaRPr kumimoji="1" lang="ja-JP" altLang="en-US"/>
        </a:p>
      </dgm:t>
    </dgm:pt>
    <dgm:pt modelId="{1E5FA309-BC98-4F22-AC4C-D9572CD8CD69}" type="sibTrans" cxnId="{B23B8D94-66C6-4F5F-9FDD-0338DAC010ED}">
      <dgm:prSet/>
      <dgm:spPr/>
      <dgm:t>
        <a:bodyPr/>
        <a:lstStyle/>
        <a:p>
          <a:endParaRPr kumimoji="1" lang="ja-JP" altLang="en-US"/>
        </a:p>
      </dgm:t>
    </dgm:pt>
    <dgm:pt modelId="{810DF272-2EDC-4E6F-8EE5-ED32442CD70F}">
      <dgm:prSet phldrT="[テキスト]"/>
      <dgm:spPr/>
      <dgm:t>
        <a:bodyPr/>
        <a:lstStyle/>
        <a:p>
          <a:r>
            <a:rPr kumimoji="1" lang="ja-JP" altLang="en-US" dirty="0" smtClean="0"/>
            <a:t>最適化</a:t>
          </a:r>
          <a:endParaRPr kumimoji="1" lang="ja-JP" altLang="en-US" dirty="0"/>
        </a:p>
      </dgm:t>
    </dgm:pt>
    <dgm:pt modelId="{1B5B06CB-DB0F-44EA-846B-E5F4DEE0D245}" type="parTrans" cxnId="{49500E0F-8125-42A7-9B61-06D3692E763B}">
      <dgm:prSet/>
      <dgm:spPr/>
      <dgm:t>
        <a:bodyPr/>
        <a:lstStyle/>
        <a:p>
          <a:endParaRPr kumimoji="1" lang="ja-JP" altLang="en-US"/>
        </a:p>
      </dgm:t>
    </dgm:pt>
    <dgm:pt modelId="{A3C89049-03DC-4272-A765-243E27CEDA94}" type="sibTrans" cxnId="{49500E0F-8125-42A7-9B61-06D3692E763B}">
      <dgm:prSet/>
      <dgm:spPr/>
      <dgm:t>
        <a:bodyPr/>
        <a:lstStyle/>
        <a:p>
          <a:endParaRPr kumimoji="1" lang="ja-JP" altLang="en-US"/>
        </a:p>
      </dgm:t>
    </dgm:pt>
    <dgm:pt modelId="{4989527D-23E8-45C0-B07C-678CFE8DC08D}">
      <dgm:prSet phldrT="[テキスト]"/>
      <dgm:spPr/>
      <dgm:t>
        <a:bodyPr/>
        <a:lstStyle/>
        <a:p>
          <a:r>
            <a:rPr kumimoji="1" lang="ja-JP" altLang="en-US" dirty="0" smtClean="0"/>
            <a:t>インターフェイス</a:t>
          </a:r>
          <a:r>
            <a:rPr kumimoji="1" lang="en-US" altLang="ja-JP" dirty="0" smtClean="0"/>
            <a:t>(.hi)</a:t>
          </a:r>
          <a:r>
            <a:rPr kumimoji="1" lang="ja-JP" altLang="en-US" dirty="0" smtClean="0"/>
            <a:t>生成</a:t>
          </a:r>
          <a:endParaRPr kumimoji="1" lang="ja-JP" altLang="en-US" dirty="0"/>
        </a:p>
      </dgm:t>
    </dgm:pt>
    <dgm:pt modelId="{EEB9C3C1-322F-44FA-8401-1126184254FC}" type="parTrans" cxnId="{6DEEE4D6-0572-451A-AA21-8724AA9D5A4E}">
      <dgm:prSet/>
      <dgm:spPr/>
      <dgm:t>
        <a:bodyPr/>
        <a:lstStyle/>
        <a:p>
          <a:endParaRPr kumimoji="1" lang="ja-JP" altLang="en-US"/>
        </a:p>
      </dgm:t>
    </dgm:pt>
    <dgm:pt modelId="{20FBEBAD-B017-4138-A3EA-E638C95BE30C}" type="sibTrans" cxnId="{6DEEE4D6-0572-451A-AA21-8724AA9D5A4E}">
      <dgm:prSet/>
      <dgm:spPr/>
      <dgm:t>
        <a:bodyPr/>
        <a:lstStyle/>
        <a:p>
          <a:endParaRPr kumimoji="1" lang="ja-JP" altLang="en-US"/>
        </a:p>
      </dgm:t>
    </dgm:pt>
    <dgm:pt modelId="{D47726EC-1360-4AE4-B095-DEA02E1D04B2}">
      <dgm:prSet phldrT="[テキスト]">
        <dgm:style>
          <a:lnRef idx="2">
            <a:schemeClr val="accent6"/>
          </a:lnRef>
          <a:fillRef idx="1">
            <a:schemeClr val="lt1"/>
          </a:fillRef>
          <a:effectRef idx="0">
            <a:schemeClr val="accent6"/>
          </a:effectRef>
          <a:fontRef idx="minor">
            <a:schemeClr val="dk1"/>
          </a:fontRef>
        </dgm:style>
      </dgm:prSet>
      <dgm:spPr/>
      <dgm:t>
        <a:bodyPr/>
        <a:lstStyle/>
        <a:p>
          <a:r>
            <a:rPr kumimoji="1" lang="en-US" altLang="ja-JP" dirty="0" smtClean="0"/>
            <a:t>STG(</a:t>
          </a:r>
          <a:r>
            <a:rPr kumimoji="1" lang="ja-JP" altLang="en-US" dirty="0" smtClean="0"/>
            <a:t>中間言語</a:t>
          </a:r>
          <a:r>
            <a:rPr kumimoji="1" lang="en-US" altLang="ja-JP" dirty="0" smtClean="0"/>
            <a:t>)</a:t>
          </a:r>
          <a:r>
            <a:rPr kumimoji="1" lang="ja-JP" altLang="en-US" dirty="0" err="1" smtClean="0"/>
            <a:t>への</a:t>
          </a:r>
          <a:r>
            <a:rPr kumimoji="1" lang="ja-JP" altLang="en-US" dirty="0" smtClean="0"/>
            <a:t>変換準備</a:t>
          </a:r>
          <a:endParaRPr kumimoji="1" lang="ja-JP" altLang="en-US" dirty="0"/>
        </a:p>
      </dgm:t>
    </dgm:pt>
    <dgm:pt modelId="{534A5AE5-4771-459F-A735-FBE7826E5EF1}" type="parTrans" cxnId="{BEC1F09E-9F47-4E0C-9B43-E7EB3BCB3339}">
      <dgm:prSet/>
      <dgm:spPr/>
      <dgm:t>
        <a:bodyPr/>
        <a:lstStyle/>
        <a:p>
          <a:endParaRPr kumimoji="1" lang="ja-JP" altLang="en-US"/>
        </a:p>
      </dgm:t>
    </dgm:pt>
    <dgm:pt modelId="{1F711447-7BCB-4911-BBC3-177BF7864C9B}" type="sibTrans" cxnId="{BEC1F09E-9F47-4E0C-9B43-E7EB3BCB3339}">
      <dgm:prSet/>
      <dgm:spPr/>
      <dgm:t>
        <a:bodyPr/>
        <a:lstStyle/>
        <a:p>
          <a:endParaRPr kumimoji="1" lang="ja-JP" altLang="en-US"/>
        </a:p>
      </dgm:t>
    </dgm:pt>
    <dgm:pt modelId="{03F1E861-0240-44B8-BF0D-D5AB1148AA2E}">
      <dgm:prSet phldrT="[テキスト]"/>
      <dgm:spPr/>
      <dgm:t>
        <a:bodyPr/>
        <a:lstStyle/>
        <a:p>
          <a:r>
            <a:rPr kumimoji="1" lang="ja-JP" altLang="en-US" dirty="0" smtClean="0"/>
            <a:t>型検査</a:t>
          </a:r>
          <a:endParaRPr kumimoji="1" lang="ja-JP" altLang="en-US" dirty="0"/>
        </a:p>
      </dgm:t>
    </dgm:pt>
    <dgm:pt modelId="{5C14059A-90D0-4E81-AC9C-8C13DBB8B155}" type="parTrans" cxnId="{386160E6-D847-48CB-8CF9-10759AF893A2}">
      <dgm:prSet/>
      <dgm:spPr/>
      <dgm:t>
        <a:bodyPr/>
        <a:lstStyle/>
        <a:p>
          <a:endParaRPr kumimoji="1" lang="ja-JP" altLang="en-US"/>
        </a:p>
      </dgm:t>
    </dgm:pt>
    <dgm:pt modelId="{392172CB-69A1-4132-813A-007EB77A5D3F}" type="sibTrans" cxnId="{386160E6-D847-48CB-8CF9-10759AF893A2}">
      <dgm:prSet/>
      <dgm:spPr/>
      <dgm:t>
        <a:bodyPr/>
        <a:lstStyle/>
        <a:p>
          <a:endParaRPr kumimoji="1" lang="ja-JP" altLang="en-US"/>
        </a:p>
      </dgm:t>
    </dgm:pt>
    <dgm:pt modelId="{6AC940CE-7ED5-43D9-BCEC-F334BD38BCEB}">
      <dgm:prSet phldrT="[テキスト]"/>
      <dgm:spPr/>
      <dgm:t>
        <a:bodyPr/>
        <a:lstStyle/>
        <a:p>
          <a:r>
            <a:rPr kumimoji="1" lang="en-US" altLang="ja-JP" dirty="0" smtClean="0"/>
            <a:t>STG</a:t>
          </a:r>
          <a:r>
            <a:rPr kumimoji="1" lang="ja-JP" altLang="en-US" dirty="0" smtClean="0"/>
            <a:t>へ変換</a:t>
          </a:r>
          <a:endParaRPr kumimoji="1" lang="ja-JP" altLang="en-US" dirty="0"/>
        </a:p>
      </dgm:t>
    </dgm:pt>
    <dgm:pt modelId="{5D9D894D-486C-46A4-AB24-0B947A5056C0}" type="parTrans" cxnId="{28826FF0-6225-4C9C-BEB6-23A7E4FFE68F}">
      <dgm:prSet/>
      <dgm:spPr/>
      <dgm:t>
        <a:bodyPr/>
        <a:lstStyle/>
        <a:p>
          <a:endParaRPr kumimoji="1" lang="ja-JP" altLang="en-US"/>
        </a:p>
      </dgm:t>
    </dgm:pt>
    <dgm:pt modelId="{5026C393-BA48-4439-A596-3D5D6CD74C5F}" type="sibTrans" cxnId="{28826FF0-6225-4C9C-BEB6-23A7E4FFE68F}">
      <dgm:prSet/>
      <dgm:spPr/>
      <dgm:t>
        <a:bodyPr/>
        <a:lstStyle/>
        <a:p>
          <a:endParaRPr kumimoji="1" lang="ja-JP" altLang="en-US"/>
        </a:p>
      </dgm:t>
    </dgm:pt>
    <dgm:pt modelId="{3A50F758-668F-45AD-8F23-8A91E2B73F9D}">
      <dgm:prSet phldrT="[テキスト]"/>
      <dgm:spPr/>
      <dgm:t>
        <a:bodyPr/>
        <a:lstStyle/>
        <a:p>
          <a:r>
            <a:rPr kumimoji="1" lang="en-US" altLang="ja-JP" dirty="0" smtClean="0"/>
            <a:t>C or </a:t>
          </a:r>
          <a:r>
            <a:rPr kumimoji="1" lang="ja-JP" altLang="en-US" dirty="0" smtClean="0"/>
            <a:t>バイナリへ</a:t>
          </a:r>
          <a:endParaRPr kumimoji="1" lang="ja-JP" altLang="en-US" dirty="0"/>
        </a:p>
      </dgm:t>
    </dgm:pt>
    <dgm:pt modelId="{B063AF6E-17E3-406D-81A5-03C8E81FB517}" type="parTrans" cxnId="{8596C075-7774-4088-B011-82E19DADDE1B}">
      <dgm:prSet/>
      <dgm:spPr/>
      <dgm:t>
        <a:bodyPr/>
        <a:lstStyle/>
        <a:p>
          <a:endParaRPr kumimoji="1" lang="ja-JP" altLang="en-US"/>
        </a:p>
      </dgm:t>
    </dgm:pt>
    <dgm:pt modelId="{E0321A93-362B-48CC-8EA4-6F40F008508E}" type="sibTrans" cxnId="{8596C075-7774-4088-B011-82E19DADDE1B}">
      <dgm:prSet/>
      <dgm:spPr/>
      <dgm:t>
        <a:bodyPr/>
        <a:lstStyle/>
        <a:p>
          <a:endParaRPr kumimoji="1" lang="ja-JP" altLang="en-US"/>
        </a:p>
      </dgm:t>
    </dgm:pt>
    <dgm:pt modelId="{68DF247E-5C64-42DF-91ED-D2C4A17614E5}">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dirty="0" smtClean="0"/>
            <a:t>Parallelize</a:t>
          </a:r>
          <a:endParaRPr kumimoji="1" lang="ja-JP" altLang="en-US" dirty="0"/>
        </a:p>
      </dgm:t>
    </dgm:pt>
    <dgm:pt modelId="{9CD60039-7DEE-4329-887E-CBC5436FEC20}" type="parTrans" cxnId="{63FE0DE5-DB97-4CA0-9467-C699494C2306}">
      <dgm:prSet/>
      <dgm:spPr/>
      <dgm:t>
        <a:bodyPr/>
        <a:lstStyle/>
        <a:p>
          <a:endParaRPr kumimoji="1" lang="ja-JP" altLang="en-US"/>
        </a:p>
      </dgm:t>
    </dgm:pt>
    <dgm:pt modelId="{B2682C0C-BC8E-4039-86FF-6FF564FEA7D8}" type="sibTrans" cxnId="{63FE0DE5-DB97-4CA0-9467-C699494C2306}">
      <dgm:prSet/>
      <dgm:spPr/>
      <dgm:t>
        <a:bodyPr/>
        <a:lstStyle/>
        <a:p>
          <a:endParaRPr kumimoji="1" lang="ja-JP" altLang="en-US"/>
        </a:p>
      </dgm:t>
    </dgm:pt>
    <dgm:pt modelId="{27445315-66E5-45AA-BFD2-8343EB40EB64}">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dirty="0" smtClean="0"/>
            <a:t>SCC/par</a:t>
          </a:r>
          <a:r>
            <a:rPr kumimoji="1" lang="ja-JP" altLang="en-US" dirty="0" smtClean="0"/>
            <a:t>の挿入</a:t>
          </a:r>
          <a:endParaRPr kumimoji="1" lang="ja-JP" altLang="en-US" dirty="0"/>
        </a:p>
      </dgm:t>
    </dgm:pt>
    <dgm:pt modelId="{997AE75B-C6A4-4C45-80CA-3D3EAF0D45FB}" type="parTrans" cxnId="{03AE1427-4732-44DD-BF10-C83B418F2B35}">
      <dgm:prSet/>
      <dgm:spPr/>
      <dgm:t>
        <a:bodyPr/>
        <a:lstStyle/>
        <a:p>
          <a:endParaRPr kumimoji="1" lang="ja-JP" altLang="en-US"/>
        </a:p>
      </dgm:t>
    </dgm:pt>
    <dgm:pt modelId="{642E1CC6-5582-475C-908C-0F90E85F3ACB}" type="sibTrans" cxnId="{03AE1427-4732-44DD-BF10-C83B418F2B35}">
      <dgm:prSet/>
      <dgm:spPr/>
      <dgm:t>
        <a:bodyPr/>
        <a:lstStyle/>
        <a:p>
          <a:endParaRPr kumimoji="1" lang="ja-JP" altLang="en-US"/>
        </a:p>
      </dgm:t>
    </dgm:pt>
    <dgm:pt modelId="{B3240BC6-A31B-422F-8CE2-D33DF36CFACB}" type="pres">
      <dgm:prSet presAssocID="{7D2C4A7D-3486-4A58-BA06-AC354BDA8928}" presName="Name0" presStyleCnt="0">
        <dgm:presLayoutVars>
          <dgm:dir/>
          <dgm:resizeHandles val="exact"/>
        </dgm:presLayoutVars>
      </dgm:prSet>
      <dgm:spPr/>
      <dgm:t>
        <a:bodyPr/>
        <a:lstStyle/>
        <a:p>
          <a:endParaRPr kumimoji="1" lang="ja-JP" altLang="en-US"/>
        </a:p>
      </dgm:t>
    </dgm:pt>
    <dgm:pt modelId="{9DE5A853-1F84-4997-86A8-D96C74E74A1C}" type="pres">
      <dgm:prSet presAssocID="{B2796C21-A638-4F23-9500-5E2B1C2A2BED}" presName="node" presStyleLbl="node1" presStyleIdx="0" presStyleCnt="10">
        <dgm:presLayoutVars>
          <dgm:bulletEnabled val="1"/>
        </dgm:presLayoutVars>
      </dgm:prSet>
      <dgm:spPr/>
      <dgm:t>
        <a:bodyPr/>
        <a:lstStyle/>
        <a:p>
          <a:endParaRPr kumimoji="1" lang="ja-JP" altLang="en-US"/>
        </a:p>
      </dgm:t>
    </dgm:pt>
    <dgm:pt modelId="{85BB72D1-34F9-42A1-B3E9-46BA5C69A0FE}" type="pres">
      <dgm:prSet presAssocID="{82552DE9-0B2B-4BBD-9D7A-20E420CC50AA}" presName="sibTrans" presStyleLbl="sibTrans1D1" presStyleIdx="0" presStyleCnt="9"/>
      <dgm:spPr/>
      <dgm:t>
        <a:bodyPr/>
        <a:lstStyle/>
        <a:p>
          <a:endParaRPr kumimoji="1" lang="ja-JP" altLang="en-US"/>
        </a:p>
      </dgm:t>
    </dgm:pt>
    <dgm:pt modelId="{6CBD1E72-7868-4306-9E36-CB050410A503}" type="pres">
      <dgm:prSet presAssocID="{82552DE9-0B2B-4BBD-9D7A-20E420CC50AA}" presName="connectorText" presStyleLbl="sibTrans1D1" presStyleIdx="0" presStyleCnt="9"/>
      <dgm:spPr/>
      <dgm:t>
        <a:bodyPr/>
        <a:lstStyle/>
        <a:p>
          <a:endParaRPr kumimoji="1" lang="ja-JP" altLang="en-US"/>
        </a:p>
      </dgm:t>
    </dgm:pt>
    <dgm:pt modelId="{0D29B694-FBE2-44A1-958F-7F6089F3E1D1}" type="pres">
      <dgm:prSet presAssocID="{B2C4C3E2-C01C-423A-BF94-E7C300720319}" presName="node" presStyleLbl="node1" presStyleIdx="1" presStyleCnt="10">
        <dgm:presLayoutVars>
          <dgm:bulletEnabled val="1"/>
        </dgm:presLayoutVars>
      </dgm:prSet>
      <dgm:spPr/>
      <dgm:t>
        <a:bodyPr/>
        <a:lstStyle/>
        <a:p>
          <a:endParaRPr kumimoji="1" lang="ja-JP" altLang="en-US"/>
        </a:p>
      </dgm:t>
    </dgm:pt>
    <dgm:pt modelId="{36D5F49E-713E-49F3-8767-73AC26B30F78}" type="pres">
      <dgm:prSet presAssocID="{877AF781-6292-42A7-8E8F-99507F11F590}" presName="sibTrans" presStyleLbl="sibTrans1D1" presStyleIdx="1" presStyleCnt="9"/>
      <dgm:spPr/>
      <dgm:t>
        <a:bodyPr/>
        <a:lstStyle/>
        <a:p>
          <a:endParaRPr kumimoji="1" lang="ja-JP" altLang="en-US"/>
        </a:p>
      </dgm:t>
    </dgm:pt>
    <dgm:pt modelId="{961FC058-8713-4338-AEBF-F34466E075F0}" type="pres">
      <dgm:prSet presAssocID="{877AF781-6292-42A7-8E8F-99507F11F590}" presName="connectorText" presStyleLbl="sibTrans1D1" presStyleIdx="1" presStyleCnt="9"/>
      <dgm:spPr/>
      <dgm:t>
        <a:bodyPr/>
        <a:lstStyle/>
        <a:p>
          <a:endParaRPr kumimoji="1" lang="ja-JP" altLang="en-US"/>
        </a:p>
      </dgm:t>
    </dgm:pt>
    <dgm:pt modelId="{DFD001FF-02A3-4ED4-9F59-6978AD29DE75}" type="pres">
      <dgm:prSet presAssocID="{8569149C-83D5-4498-BC0D-E6D05520C202}" presName="node" presStyleLbl="node1" presStyleIdx="2" presStyleCnt="10">
        <dgm:presLayoutVars>
          <dgm:bulletEnabled val="1"/>
        </dgm:presLayoutVars>
      </dgm:prSet>
      <dgm:spPr/>
      <dgm:t>
        <a:bodyPr/>
        <a:lstStyle/>
        <a:p>
          <a:endParaRPr kumimoji="1" lang="ja-JP" altLang="en-US"/>
        </a:p>
      </dgm:t>
    </dgm:pt>
    <dgm:pt modelId="{1EF0CD7A-E638-4D62-B394-83FA630615C0}" type="pres">
      <dgm:prSet presAssocID="{5A454869-93C8-49E5-9FBA-1E181BD3C423}" presName="sibTrans" presStyleLbl="sibTrans1D1" presStyleIdx="2" presStyleCnt="9"/>
      <dgm:spPr/>
      <dgm:t>
        <a:bodyPr/>
        <a:lstStyle/>
        <a:p>
          <a:endParaRPr kumimoji="1" lang="ja-JP" altLang="en-US"/>
        </a:p>
      </dgm:t>
    </dgm:pt>
    <dgm:pt modelId="{9288D3EB-C7DF-4A1A-BDC7-6C0ADB5B69A5}" type="pres">
      <dgm:prSet presAssocID="{5A454869-93C8-49E5-9FBA-1E181BD3C423}" presName="connectorText" presStyleLbl="sibTrans1D1" presStyleIdx="2" presStyleCnt="9"/>
      <dgm:spPr/>
      <dgm:t>
        <a:bodyPr/>
        <a:lstStyle/>
        <a:p>
          <a:endParaRPr kumimoji="1" lang="ja-JP" altLang="en-US"/>
        </a:p>
      </dgm:t>
    </dgm:pt>
    <dgm:pt modelId="{53CBBD8C-0A12-4D0C-9A5C-F5EB52E591D7}" type="pres">
      <dgm:prSet presAssocID="{D040B0FC-E003-417F-9E00-407E6BFE4F79}" presName="node" presStyleLbl="node1" presStyleIdx="3" presStyleCnt="10">
        <dgm:presLayoutVars>
          <dgm:bulletEnabled val="1"/>
        </dgm:presLayoutVars>
      </dgm:prSet>
      <dgm:spPr/>
      <dgm:t>
        <a:bodyPr/>
        <a:lstStyle/>
        <a:p>
          <a:endParaRPr kumimoji="1" lang="ja-JP" altLang="en-US"/>
        </a:p>
      </dgm:t>
    </dgm:pt>
    <dgm:pt modelId="{3B681989-C2AF-43A2-A90B-04A5B65D297E}" type="pres">
      <dgm:prSet presAssocID="{3F0B55DC-3704-45EA-BD92-C87C967D9450}" presName="sibTrans" presStyleLbl="sibTrans1D1" presStyleIdx="3" presStyleCnt="9"/>
      <dgm:spPr/>
      <dgm:t>
        <a:bodyPr/>
        <a:lstStyle/>
        <a:p>
          <a:endParaRPr kumimoji="1" lang="ja-JP" altLang="en-US"/>
        </a:p>
      </dgm:t>
    </dgm:pt>
    <dgm:pt modelId="{489A8CB6-1F6A-4023-8322-521892001D95}" type="pres">
      <dgm:prSet presAssocID="{3F0B55DC-3704-45EA-BD92-C87C967D9450}" presName="connectorText" presStyleLbl="sibTrans1D1" presStyleIdx="3" presStyleCnt="9"/>
      <dgm:spPr/>
      <dgm:t>
        <a:bodyPr/>
        <a:lstStyle/>
        <a:p>
          <a:endParaRPr kumimoji="1" lang="ja-JP" altLang="en-US"/>
        </a:p>
      </dgm:t>
    </dgm:pt>
    <dgm:pt modelId="{4E680DC5-6345-4F58-B896-45B4ECCAEC0E}" type="pres">
      <dgm:prSet presAssocID="{034668AB-0FF1-4C42-BA96-4A9376F97F4C}" presName="node" presStyleLbl="node1" presStyleIdx="4" presStyleCnt="10">
        <dgm:presLayoutVars>
          <dgm:bulletEnabled val="1"/>
        </dgm:presLayoutVars>
      </dgm:prSet>
      <dgm:spPr/>
      <dgm:t>
        <a:bodyPr/>
        <a:lstStyle/>
        <a:p>
          <a:endParaRPr kumimoji="1" lang="ja-JP" altLang="en-US"/>
        </a:p>
      </dgm:t>
    </dgm:pt>
    <dgm:pt modelId="{36AB3378-2427-430D-8808-E6147F3F44FC}" type="pres">
      <dgm:prSet presAssocID="{1ED607A1-D1AC-4143-A648-E3FFA6F01651}" presName="sibTrans" presStyleLbl="sibTrans1D1" presStyleIdx="4" presStyleCnt="9"/>
      <dgm:spPr/>
      <dgm:t>
        <a:bodyPr/>
        <a:lstStyle/>
        <a:p>
          <a:endParaRPr kumimoji="1" lang="ja-JP" altLang="en-US"/>
        </a:p>
      </dgm:t>
    </dgm:pt>
    <dgm:pt modelId="{0598A6AA-531B-4714-B949-2B7A9772687F}" type="pres">
      <dgm:prSet presAssocID="{1ED607A1-D1AC-4143-A648-E3FFA6F01651}" presName="connectorText" presStyleLbl="sibTrans1D1" presStyleIdx="4" presStyleCnt="9"/>
      <dgm:spPr/>
      <dgm:t>
        <a:bodyPr/>
        <a:lstStyle/>
        <a:p>
          <a:endParaRPr kumimoji="1" lang="ja-JP" altLang="en-US"/>
        </a:p>
      </dgm:t>
    </dgm:pt>
    <dgm:pt modelId="{9C268E3A-5612-4AD5-8F0D-21C5B7AE8720}" type="pres">
      <dgm:prSet presAssocID="{F9CB3CFD-C38C-49DF-A88C-114B0E95CCB6}" presName="node" presStyleLbl="node1" presStyleIdx="5" presStyleCnt="10">
        <dgm:presLayoutVars>
          <dgm:bulletEnabled val="1"/>
        </dgm:presLayoutVars>
      </dgm:prSet>
      <dgm:spPr/>
      <dgm:t>
        <a:bodyPr/>
        <a:lstStyle/>
        <a:p>
          <a:endParaRPr kumimoji="1" lang="ja-JP" altLang="en-US"/>
        </a:p>
      </dgm:t>
    </dgm:pt>
    <dgm:pt modelId="{49549E93-5DB9-4BD3-914F-385955C65115}" type="pres">
      <dgm:prSet presAssocID="{2BD135AF-9EBC-4BCC-88B9-2029B512BE18}" presName="sibTrans" presStyleLbl="sibTrans1D1" presStyleIdx="5" presStyleCnt="9"/>
      <dgm:spPr/>
      <dgm:t>
        <a:bodyPr/>
        <a:lstStyle/>
        <a:p>
          <a:endParaRPr kumimoji="1" lang="ja-JP" altLang="en-US"/>
        </a:p>
      </dgm:t>
    </dgm:pt>
    <dgm:pt modelId="{639F89F2-AD1B-4535-B8FF-1E274A52F166}" type="pres">
      <dgm:prSet presAssocID="{2BD135AF-9EBC-4BCC-88B9-2029B512BE18}" presName="connectorText" presStyleLbl="sibTrans1D1" presStyleIdx="5" presStyleCnt="9"/>
      <dgm:spPr/>
      <dgm:t>
        <a:bodyPr/>
        <a:lstStyle/>
        <a:p>
          <a:endParaRPr kumimoji="1" lang="ja-JP" altLang="en-US"/>
        </a:p>
      </dgm:t>
    </dgm:pt>
    <dgm:pt modelId="{3EF3FF73-413B-4574-AB0F-353387AD7460}" type="pres">
      <dgm:prSet presAssocID="{6E6C3F40-0078-4C3A-AA0E-DC1B3CD3709C}" presName="node" presStyleLbl="node1" presStyleIdx="6" presStyleCnt="10">
        <dgm:presLayoutVars>
          <dgm:bulletEnabled val="1"/>
        </dgm:presLayoutVars>
      </dgm:prSet>
      <dgm:spPr/>
      <dgm:t>
        <a:bodyPr/>
        <a:lstStyle/>
        <a:p>
          <a:endParaRPr kumimoji="1" lang="ja-JP" altLang="en-US"/>
        </a:p>
      </dgm:t>
    </dgm:pt>
    <dgm:pt modelId="{6BB9A5B4-0F55-4915-8CF4-A7AD23F93AE6}" type="pres">
      <dgm:prSet presAssocID="{CAB85551-B943-4869-8DA6-964894F94433}" presName="sibTrans" presStyleLbl="sibTrans1D1" presStyleIdx="6" presStyleCnt="9"/>
      <dgm:spPr/>
      <dgm:t>
        <a:bodyPr/>
        <a:lstStyle/>
        <a:p>
          <a:endParaRPr kumimoji="1" lang="ja-JP" altLang="en-US"/>
        </a:p>
      </dgm:t>
    </dgm:pt>
    <dgm:pt modelId="{A30524DC-F7F7-4716-9530-5F804E43C177}" type="pres">
      <dgm:prSet presAssocID="{CAB85551-B943-4869-8DA6-964894F94433}" presName="connectorText" presStyleLbl="sibTrans1D1" presStyleIdx="6" presStyleCnt="9"/>
      <dgm:spPr/>
      <dgm:t>
        <a:bodyPr/>
        <a:lstStyle/>
        <a:p>
          <a:endParaRPr kumimoji="1" lang="ja-JP" altLang="en-US"/>
        </a:p>
      </dgm:t>
    </dgm:pt>
    <dgm:pt modelId="{AB403A93-95DA-4D74-9A67-43144622DB7A}" type="pres">
      <dgm:prSet presAssocID="{68DF247E-5C64-42DF-91ED-D2C4A17614E5}" presName="node" presStyleLbl="node1" presStyleIdx="7" presStyleCnt="10">
        <dgm:presLayoutVars>
          <dgm:bulletEnabled val="1"/>
        </dgm:presLayoutVars>
      </dgm:prSet>
      <dgm:spPr/>
      <dgm:t>
        <a:bodyPr/>
        <a:lstStyle/>
        <a:p>
          <a:endParaRPr kumimoji="1" lang="ja-JP" altLang="en-US"/>
        </a:p>
      </dgm:t>
    </dgm:pt>
    <dgm:pt modelId="{24070CF5-A36E-43A7-8C24-CA7275B8473D}" type="pres">
      <dgm:prSet presAssocID="{B2682C0C-BC8E-4039-86FF-6FF564FEA7D8}" presName="sibTrans" presStyleLbl="sibTrans1D1" presStyleIdx="7" presStyleCnt="9"/>
      <dgm:spPr/>
      <dgm:t>
        <a:bodyPr/>
        <a:lstStyle/>
        <a:p>
          <a:endParaRPr kumimoji="1" lang="ja-JP" altLang="en-US"/>
        </a:p>
      </dgm:t>
    </dgm:pt>
    <dgm:pt modelId="{4DEDC4D1-5456-4DC8-8AD5-AC8389110B42}" type="pres">
      <dgm:prSet presAssocID="{B2682C0C-BC8E-4039-86FF-6FF564FEA7D8}" presName="connectorText" presStyleLbl="sibTrans1D1" presStyleIdx="7" presStyleCnt="9"/>
      <dgm:spPr/>
      <dgm:t>
        <a:bodyPr/>
        <a:lstStyle/>
        <a:p>
          <a:endParaRPr kumimoji="1" lang="ja-JP" altLang="en-US"/>
        </a:p>
      </dgm:t>
    </dgm:pt>
    <dgm:pt modelId="{5CC6CB0B-E746-426E-B9E3-D14166BC2088}" type="pres">
      <dgm:prSet presAssocID="{A98A5EBE-3699-4633-8D7C-78AC1D0C82FA}" presName="node" presStyleLbl="node1" presStyleIdx="8" presStyleCnt="10">
        <dgm:presLayoutVars>
          <dgm:bulletEnabled val="1"/>
        </dgm:presLayoutVars>
      </dgm:prSet>
      <dgm:spPr/>
      <dgm:t>
        <a:bodyPr/>
        <a:lstStyle/>
        <a:p>
          <a:endParaRPr kumimoji="1" lang="ja-JP" altLang="en-US"/>
        </a:p>
      </dgm:t>
    </dgm:pt>
    <dgm:pt modelId="{0602A8A5-D864-484C-9210-E137901A2F72}" type="pres">
      <dgm:prSet presAssocID="{647326DC-B677-40DB-B016-FF27B901CF8E}" presName="sibTrans" presStyleLbl="sibTrans1D1" presStyleIdx="8" presStyleCnt="9"/>
      <dgm:spPr/>
      <dgm:t>
        <a:bodyPr/>
        <a:lstStyle/>
        <a:p>
          <a:endParaRPr kumimoji="1" lang="ja-JP" altLang="en-US"/>
        </a:p>
      </dgm:t>
    </dgm:pt>
    <dgm:pt modelId="{68232F72-A615-442D-AEC7-FA6A2D0AED50}" type="pres">
      <dgm:prSet presAssocID="{647326DC-B677-40DB-B016-FF27B901CF8E}" presName="connectorText" presStyleLbl="sibTrans1D1" presStyleIdx="8" presStyleCnt="9"/>
      <dgm:spPr/>
      <dgm:t>
        <a:bodyPr/>
        <a:lstStyle/>
        <a:p>
          <a:endParaRPr kumimoji="1" lang="ja-JP" altLang="en-US"/>
        </a:p>
      </dgm:t>
    </dgm:pt>
    <dgm:pt modelId="{EF4762FC-7FB2-41E9-A603-2D63E57995EF}" type="pres">
      <dgm:prSet presAssocID="{AD7B0BB1-F486-44FF-B3C7-D185C445AAF9}" presName="node" presStyleLbl="node1" presStyleIdx="9" presStyleCnt="10">
        <dgm:presLayoutVars>
          <dgm:bulletEnabled val="1"/>
        </dgm:presLayoutVars>
      </dgm:prSet>
      <dgm:spPr/>
      <dgm:t>
        <a:bodyPr/>
        <a:lstStyle/>
        <a:p>
          <a:endParaRPr kumimoji="1" lang="ja-JP" altLang="en-US"/>
        </a:p>
      </dgm:t>
    </dgm:pt>
  </dgm:ptLst>
  <dgm:cxnLst>
    <dgm:cxn modelId="{386160E6-D847-48CB-8CF9-10759AF893A2}" srcId="{8569149C-83D5-4498-BC0D-E6D05520C202}" destId="{03F1E861-0240-44B8-BF0D-D5AB1148AA2E}" srcOrd="0" destOrd="0" parTransId="{5C14059A-90D0-4E81-AC9C-8C13DBB8B155}" sibTransId="{392172CB-69A1-4132-813A-007EB77A5D3F}"/>
    <dgm:cxn modelId="{0E6E5F36-0F17-4F73-B15E-14B99F799B59}" type="presOf" srcId="{AD7B0BB1-F486-44FF-B3C7-D185C445AAF9}" destId="{EF4762FC-7FB2-41E9-A603-2D63E57995EF}" srcOrd="0" destOrd="0" presId="urn:microsoft.com/office/officeart/2005/8/layout/bProcess3"/>
    <dgm:cxn modelId="{03AE1427-4732-44DD-BF10-C83B418F2B35}" srcId="{68DF247E-5C64-42DF-91ED-D2C4A17614E5}" destId="{27445315-66E5-45AA-BFD2-8343EB40EB64}" srcOrd="0" destOrd="0" parTransId="{997AE75B-C6A4-4C45-80CA-3D3EAF0D45FB}" sibTransId="{642E1CC6-5582-475C-908C-0F90E85F3ACB}"/>
    <dgm:cxn modelId="{10D41D05-F360-4D81-882A-15B249EE6698}" type="presOf" srcId="{B2C4C3E2-C01C-423A-BF94-E7C300720319}" destId="{0D29B694-FBE2-44A1-958F-7F6089F3E1D1}" srcOrd="0" destOrd="0" presId="urn:microsoft.com/office/officeart/2005/8/layout/bProcess3"/>
    <dgm:cxn modelId="{8596C075-7774-4088-B011-82E19DADDE1B}" srcId="{AD7B0BB1-F486-44FF-B3C7-D185C445AAF9}" destId="{3A50F758-668F-45AD-8F23-8A91E2B73F9D}" srcOrd="0" destOrd="0" parTransId="{B063AF6E-17E3-406D-81A5-03C8E81FB517}" sibTransId="{E0321A93-362B-48CC-8EA4-6F40F008508E}"/>
    <dgm:cxn modelId="{8722420D-C8B8-427C-A750-B208803ECCF7}" srcId="{7D2C4A7D-3486-4A58-BA06-AC354BDA8928}" destId="{D040B0FC-E003-417F-9E00-407E6BFE4F79}" srcOrd="3" destOrd="0" parTransId="{2E5F9E37-F426-40E7-AD49-9CE4743C0D58}" sibTransId="{3F0B55DC-3704-45EA-BD92-C87C967D9450}"/>
    <dgm:cxn modelId="{A7F88C64-183E-4B8E-9F61-37CDD93BC0ED}" type="presOf" srcId="{B2796C21-A638-4F23-9500-5E2B1C2A2BED}" destId="{9DE5A853-1F84-4997-86A8-D96C74E74A1C}" srcOrd="0" destOrd="0" presId="urn:microsoft.com/office/officeart/2005/8/layout/bProcess3"/>
    <dgm:cxn modelId="{EA2697E4-D37C-4FA5-8CAC-8889CB9567D8}" type="presOf" srcId="{6AC940CE-7ED5-43D9-BCEC-F334BD38BCEB}" destId="{5CC6CB0B-E746-426E-B9E3-D14166BC2088}" srcOrd="0" destOrd="1" presId="urn:microsoft.com/office/officeart/2005/8/layout/bProcess3"/>
    <dgm:cxn modelId="{68A50012-D2D1-4148-8584-B7869459164A}" type="presOf" srcId="{2BD135AF-9EBC-4BCC-88B9-2029B512BE18}" destId="{639F89F2-AD1B-4535-B8FF-1E274A52F166}" srcOrd="1" destOrd="0" presId="urn:microsoft.com/office/officeart/2005/8/layout/bProcess3"/>
    <dgm:cxn modelId="{8401998C-CFA6-4C7D-B2ED-1D90417D9554}" type="presOf" srcId="{6E6C3F40-0078-4C3A-AA0E-DC1B3CD3709C}" destId="{3EF3FF73-413B-4574-AB0F-353387AD7460}" srcOrd="0" destOrd="0" presId="urn:microsoft.com/office/officeart/2005/8/layout/bProcess3"/>
    <dgm:cxn modelId="{077F4244-F930-4255-B0BA-CA8C20D0F1D2}" type="presOf" srcId="{7D2C4A7D-3486-4A58-BA06-AC354BDA8928}" destId="{B3240BC6-A31B-422F-8CE2-D33DF36CFACB}" srcOrd="0" destOrd="0" presId="urn:microsoft.com/office/officeart/2005/8/layout/bProcess3"/>
    <dgm:cxn modelId="{632B6209-8DBF-4881-B707-CAF588A80E15}" type="presOf" srcId="{27445315-66E5-45AA-BFD2-8343EB40EB64}" destId="{AB403A93-95DA-4D74-9A67-43144622DB7A}" srcOrd="0" destOrd="1" presId="urn:microsoft.com/office/officeart/2005/8/layout/bProcess3"/>
    <dgm:cxn modelId="{A44B9C75-8663-49FC-80A7-92A2CEC9C477}" srcId="{B2796C21-A638-4F23-9500-5E2B1C2A2BED}" destId="{552DD96D-3FAE-416E-98A8-854261ADE30A}" srcOrd="0" destOrd="0" parTransId="{85D400BC-C461-4311-BE1D-C08A478A57E2}" sibTransId="{918757AA-0309-4477-BE53-6DD4536EBA13}"/>
    <dgm:cxn modelId="{AAEF2B89-053A-4AD8-B5E9-12854A3BE38D}" type="presOf" srcId="{82552DE9-0B2B-4BBD-9D7A-20E420CC50AA}" destId="{85BB72D1-34F9-42A1-B3E9-46BA5C69A0FE}" srcOrd="0" destOrd="0" presId="urn:microsoft.com/office/officeart/2005/8/layout/bProcess3"/>
    <dgm:cxn modelId="{EA97D5D6-4097-4F56-BE86-37C756A33509}" type="presOf" srcId="{5A454869-93C8-49E5-9FBA-1E181BD3C423}" destId="{1EF0CD7A-E638-4D62-B394-83FA630615C0}" srcOrd="0" destOrd="0" presId="urn:microsoft.com/office/officeart/2005/8/layout/bProcess3"/>
    <dgm:cxn modelId="{1126AAE1-A88E-4D16-98E7-6D7ABE1A7154}" srcId="{7D2C4A7D-3486-4A58-BA06-AC354BDA8928}" destId="{F9CB3CFD-C38C-49DF-A88C-114B0E95CCB6}" srcOrd="5" destOrd="0" parTransId="{E28E83F0-0A50-4D1B-9CDB-7FFBB6077053}" sibTransId="{2BD135AF-9EBC-4BCC-88B9-2029B512BE18}"/>
    <dgm:cxn modelId="{7D4DD41C-B29F-431D-9781-01000A6A8FEE}" type="presOf" srcId="{D040B0FC-E003-417F-9E00-407E6BFE4F79}" destId="{53CBBD8C-0A12-4D0C-9A5C-F5EB52E591D7}" srcOrd="0" destOrd="0" presId="urn:microsoft.com/office/officeart/2005/8/layout/bProcess3"/>
    <dgm:cxn modelId="{0CC902D2-194A-48C5-B6E1-E4E1FA320866}" type="presOf" srcId="{CAB85551-B943-4869-8DA6-964894F94433}" destId="{A30524DC-F7F7-4716-9530-5F804E43C177}" srcOrd="1" destOrd="0" presId="urn:microsoft.com/office/officeart/2005/8/layout/bProcess3"/>
    <dgm:cxn modelId="{159C6E4F-D528-4083-8BF6-6ACE7D43D395}" type="presOf" srcId="{810DF272-2EDC-4E6F-8EE5-ED32442CD70F}" destId="{4E680DC5-6345-4F58-B896-45B4ECCAEC0E}" srcOrd="0" destOrd="1" presId="urn:microsoft.com/office/officeart/2005/8/layout/bProcess3"/>
    <dgm:cxn modelId="{63FE0DE5-DB97-4CA0-9467-C699494C2306}" srcId="{7D2C4A7D-3486-4A58-BA06-AC354BDA8928}" destId="{68DF247E-5C64-42DF-91ED-D2C4A17614E5}" srcOrd="7" destOrd="0" parTransId="{9CD60039-7DEE-4329-887E-CBC5436FEC20}" sibTransId="{B2682C0C-BC8E-4039-86FF-6FF564FEA7D8}"/>
    <dgm:cxn modelId="{28826FF0-6225-4C9C-BEB6-23A7E4FFE68F}" srcId="{A98A5EBE-3699-4633-8D7C-78AC1D0C82FA}" destId="{6AC940CE-7ED5-43D9-BCEC-F334BD38BCEB}" srcOrd="0" destOrd="0" parTransId="{5D9D894D-486C-46A4-AB24-0B947A5056C0}" sibTransId="{5026C393-BA48-4439-A596-3D5D6CD74C5F}"/>
    <dgm:cxn modelId="{B8CB533A-035A-4BF2-AAC8-B6A1E92D1460}" type="presOf" srcId="{3F0B55DC-3704-45EA-BD92-C87C967D9450}" destId="{489A8CB6-1F6A-4023-8322-521892001D95}" srcOrd="1" destOrd="0" presId="urn:microsoft.com/office/officeart/2005/8/layout/bProcess3"/>
    <dgm:cxn modelId="{525DB31D-0FAC-47BE-BC91-D360AA37B016}" srcId="{B2C4C3E2-C01C-423A-BF94-E7C300720319}" destId="{83C5E2AD-4BA2-4E88-AC43-5295EBC9852F}" srcOrd="0" destOrd="0" parTransId="{FBD92A65-980A-46E9-B43E-B94FAFEDDFE0}" sibTransId="{101C427D-1E70-4677-BFC8-36443183E500}"/>
    <dgm:cxn modelId="{CD9A6FBA-A93C-4A6F-991C-4CBE90DD8F2A}" srcId="{7D2C4A7D-3486-4A58-BA06-AC354BDA8928}" destId="{AD7B0BB1-F486-44FF-B3C7-D185C445AAF9}" srcOrd="9" destOrd="0" parTransId="{1BAF86BB-F188-410B-B1A1-78FA61361AE1}" sibTransId="{70DCC253-3B0F-4B14-8086-57B694E8E55F}"/>
    <dgm:cxn modelId="{3865B520-7A47-48A7-A06B-0B8091C96051}" type="presOf" srcId="{03F1E861-0240-44B8-BF0D-D5AB1148AA2E}" destId="{DFD001FF-02A3-4ED4-9F59-6978AD29DE75}" srcOrd="0" destOrd="1" presId="urn:microsoft.com/office/officeart/2005/8/layout/bProcess3"/>
    <dgm:cxn modelId="{19226FDF-CBF6-4B0F-AE77-A65F0462D97B}" type="presOf" srcId="{F9CB3CFD-C38C-49DF-A88C-114B0E95CCB6}" destId="{9C268E3A-5612-4AD5-8F0D-21C5B7AE8720}" srcOrd="0" destOrd="0" presId="urn:microsoft.com/office/officeart/2005/8/layout/bProcess3"/>
    <dgm:cxn modelId="{D8CC86CC-BE8A-4C44-9660-7E8B787A0E3C}" type="presOf" srcId="{877AF781-6292-42A7-8E8F-99507F11F590}" destId="{961FC058-8713-4338-AEBF-F34466E075F0}" srcOrd="1" destOrd="0" presId="urn:microsoft.com/office/officeart/2005/8/layout/bProcess3"/>
    <dgm:cxn modelId="{81D40745-20D1-4CF9-A497-282EF30734E2}" type="presOf" srcId="{647326DC-B677-40DB-B016-FF27B901CF8E}" destId="{0602A8A5-D864-484C-9210-E137901A2F72}" srcOrd="0" destOrd="0" presId="urn:microsoft.com/office/officeart/2005/8/layout/bProcess3"/>
    <dgm:cxn modelId="{26A1B829-0F70-4497-879C-E512AE03B94C}" type="presOf" srcId="{647326DC-B677-40DB-B016-FF27B901CF8E}" destId="{68232F72-A615-442D-AEC7-FA6A2D0AED50}" srcOrd="1" destOrd="0" presId="urn:microsoft.com/office/officeart/2005/8/layout/bProcess3"/>
    <dgm:cxn modelId="{9409E3E5-8147-492E-965A-CD3B57764FCB}" srcId="{7D2C4A7D-3486-4A58-BA06-AC354BDA8928}" destId="{6E6C3F40-0078-4C3A-AA0E-DC1B3CD3709C}" srcOrd="6" destOrd="0" parTransId="{E09A3763-51A8-437B-811F-DF5E7A210C17}" sibTransId="{CAB85551-B943-4869-8DA6-964894F94433}"/>
    <dgm:cxn modelId="{AB73689C-F2D7-42F8-B95E-661432B72CC0}" type="presOf" srcId="{B2682C0C-BC8E-4039-86FF-6FF564FEA7D8}" destId="{4DEDC4D1-5456-4DC8-8AD5-AC8389110B42}" srcOrd="1" destOrd="0" presId="urn:microsoft.com/office/officeart/2005/8/layout/bProcess3"/>
    <dgm:cxn modelId="{51A93E50-3682-41D3-95AD-B0671DE37B78}" type="presOf" srcId="{2BD135AF-9EBC-4BCC-88B9-2029B512BE18}" destId="{49549E93-5DB9-4BD3-914F-385955C65115}" srcOrd="0" destOrd="0" presId="urn:microsoft.com/office/officeart/2005/8/layout/bProcess3"/>
    <dgm:cxn modelId="{49500E0F-8125-42A7-9B61-06D3692E763B}" srcId="{034668AB-0FF1-4C42-BA96-4A9376F97F4C}" destId="{810DF272-2EDC-4E6F-8EE5-ED32442CD70F}" srcOrd="0" destOrd="0" parTransId="{1B5B06CB-DB0F-44EA-846B-E5F4DEE0D245}" sibTransId="{A3C89049-03DC-4272-A765-243E27CEDA94}"/>
    <dgm:cxn modelId="{EE7AECBE-086C-463C-8221-0DE9AA5934B5}" type="presOf" srcId="{82552DE9-0B2B-4BBD-9D7A-20E420CC50AA}" destId="{6CBD1E72-7868-4306-9E36-CB050410A503}" srcOrd="1" destOrd="0" presId="urn:microsoft.com/office/officeart/2005/8/layout/bProcess3"/>
    <dgm:cxn modelId="{8E997D52-E925-4F58-A2E8-3FF633C44E87}" srcId="{7D2C4A7D-3486-4A58-BA06-AC354BDA8928}" destId="{034668AB-0FF1-4C42-BA96-4A9376F97F4C}" srcOrd="4" destOrd="0" parTransId="{48B7931C-5022-4E76-98EB-DDD582940665}" sibTransId="{1ED607A1-D1AC-4143-A648-E3FFA6F01651}"/>
    <dgm:cxn modelId="{B23B8D94-66C6-4F5F-9FDD-0338DAC010ED}" srcId="{D040B0FC-E003-417F-9E00-407E6BFE4F79}" destId="{8E684723-6485-486A-8D9D-FA5D4FDAB7AA}" srcOrd="0" destOrd="0" parTransId="{AC8844BC-4433-4717-B2FF-755DF0B74AB0}" sibTransId="{1E5FA309-BC98-4F22-AC4C-D9572CD8CD69}"/>
    <dgm:cxn modelId="{C38B8B21-9EB3-49A9-BAA0-EF84773E0991}" type="presOf" srcId="{034668AB-0FF1-4C42-BA96-4A9376F97F4C}" destId="{4E680DC5-6345-4F58-B896-45B4ECCAEC0E}" srcOrd="0" destOrd="0" presId="urn:microsoft.com/office/officeart/2005/8/layout/bProcess3"/>
    <dgm:cxn modelId="{BEC1F09E-9F47-4E0C-9B43-E7EB3BCB3339}" srcId="{6E6C3F40-0078-4C3A-AA0E-DC1B3CD3709C}" destId="{D47726EC-1360-4AE4-B095-DEA02E1D04B2}" srcOrd="0" destOrd="0" parTransId="{534A5AE5-4771-459F-A735-FBE7826E5EF1}" sibTransId="{1F711447-7BCB-4911-BBC3-177BF7864C9B}"/>
    <dgm:cxn modelId="{8FC64AA6-4553-4266-A6EB-8EDC05A3BBD5}" type="presOf" srcId="{3F0B55DC-3704-45EA-BD92-C87C967D9450}" destId="{3B681989-C2AF-43A2-A90B-04A5B65D297E}" srcOrd="0" destOrd="0" presId="urn:microsoft.com/office/officeart/2005/8/layout/bProcess3"/>
    <dgm:cxn modelId="{13F730D4-5B09-410C-868B-03C25D780A34}" type="presOf" srcId="{83C5E2AD-4BA2-4E88-AC43-5295EBC9852F}" destId="{0D29B694-FBE2-44A1-958F-7F6089F3E1D1}" srcOrd="0" destOrd="1" presId="urn:microsoft.com/office/officeart/2005/8/layout/bProcess3"/>
    <dgm:cxn modelId="{69B46DEF-ACDA-48D0-B7BC-D8C419B9B894}" type="presOf" srcId="{68DF247E-5C64-42DF-91ED-D2C4A17614E5}" destId="{AB403A93-95DA-4D74-9A67-43144622DB7A}" srcOrd="0" destOrd="0" presId="urn:microsoft.com/office/officeart/2005/8/layout/bProcess3"/>
    <dgm:cxn modelId="{9F341842-D925-422F-941B-51F052FD8FFB}" type="presOf" srcId="{5A454869-93C8-49E5-9FBA-1E181BD3C423}" destId="{9288D3EB-C7DF-4A1A-BDC7-6C0ADB5B69A5}" srcOrd="1" destOrd="0" presId="urn:microsoft.com/office/officeart/2005/8/layout/bProcess3"/>
    <dgm:cxn modelId="{08ECF5A6-7573-47D4-8C7C-40B810F8C7F9}" srcId="{7D2C4A7D-3486-4A58-BA06-AC354BDA8928}" destId="{8569149C-83D5-4498-BC0D-E6D05520C202}" srcOrd="2" destOrd="0" parTransId="{4FEA959D-514F-40C2-89FB-4B57D1EF1389}" sibTransId="{5A454869-93C8-49E5-9FBA-1E181BD3C423}"/>
    <dgm:cxn modelId="{42D8B610-2635-4C76-AB45-209696ED6A9E}" type="presOf" srcId="{552DD96D-3FAE-416E-98A8-854261ADE30A}" destId="{9DE5A853-1F84-4997-86A8-D96C74E74A1C}" srcOrd="0" destOrd="1" presId="urn:microsoft.com/office/officeart/2005/8/layout/bProcess3"/>
    <dgm:cxn modelId="{515DEF29-0ADC-4168-894F-22D8C1C12C65}" type="presOf" srcId="{8569149C-83D5-4498-BC0D-E6D05520C202}" destId="{DFD001FF-02A3-4ED4-9F59-6978AD29DE75}" srcOrd="0" destOrd="0" presId="urn:microsoft.com/office/officeart/2005/8/layout/bProcess3"/>
    <dgm:cxn modelId="{D8D25032-FD06-4781-9402-A64D86E8494F}" type="presOf" srcId="{8E684723-6485-486A-8D9D-FA5D4FDAB7AA}" destId="{53CBBD8C-0A12-4D0C-9A5C-F5EB52E591D7}" srcOrd="0" destOrd="1" presId="urn:microsoft.com/office/officeart/2005/8/layout/bProcess3"/>
    <dgm:cxn modelId="{460F370E-751D-4955-888D-BEFFDDD6F02C}" srcId="{7D2C4A7D-3486-4A58-BA06-AC354BDA8928}" destId="{A98A5EBE-3699-4633-8D7C-78AC1D0C82FA}" srcOrd="8" destOrd="0" parTransId="{31B5C9E1-7DE4-4E5C-BAB4-A9F10C259101}" sibTransId="{647326DC-B677-40DB-B016-FF27B901CF8E}"/>
    <dgm:cxn modelId="{E6A20614-241D-46CF-A5C0-6C378AD9B13C}" type="presOf" srcId="{1ED607A1-D1AC-4143-A648-E3FFA6F01651}" destId="{36AB3378-2427-430D-8808-E6147F3F44FC}" srcOrd="0" destOrd="0" presId="urn:microsoft.com/office/officeart/2005/8/layout/bProcess3"/>
    <dgm:cxn modelId="{9B7A9161-75AA-461D-A049-62C4E0D7C307}" type="presOf" srcId="{877AF781-6292-42A7-8E8F-99507F11F590}" destId="{36D5F49E-713E-49F3-8767-73AC26B30F78}" srcOrd="0" destOrd="0" presId="urn:microsoft.com/office/officeart/2005/8/layout/bProcess3"/>
    <dgm:cxn modelId="{E9C9AAB3-951B-45EA-AAA0-157852F8C6B0}" type="presOf" srcId="{3A50F758-668F-45AD-8F23-8A91E2B73F9D}" destId="{EF4762FC-7FB2-41E9-A603-2D63E57995EF}" srcOrd="0" destOrd="1" presId="urn:microsoft.com/office/officeart/2005/8/layout/bProcess3"/>
    <dgm:cxn modelId="{3092EB69-97EC-4B61-84BF-D679F0816FF9}" type="presOf" srcId="{D47726EC-1360-4AE4-B095-DEA02E1D04B2}" destId="{3EF3FF73-413B-4574-AB0F-353387AD7460}" srcOrd="0" destOrd="1" presId="urn:microsoft.com/office/officeart/2005/8/layout/bProcess3"/>
    <dgm:cxn modelId="{1CE2F2AA-1D71-480B-8317-23D96313E0BC}" srcId="{7D2C4A7D-3486-4A58-BA06-AC354BDA8928}" destId="{B2C4C3E2-C01C-423A-BF94-E7C300720319}" srcOrd="1" destOrd="0" parTransId="{178A25C8-12BD-4F5E-8730-40B973DE5DD1}" sibTransId="{877AF781-6292-42A7-8E8F-99507F11F590}"/>
    <dgm:cxn modelId="{F0402972-55C9-4E70-A0E7-AFAA4FAC3F31}" type="presOf" srcId="{CAB85551-B943-4869-8DA6-964894F94433}" destId="{6BB9A5B4-0F55-4915-8CF4-A7AD23F93AE6}" srcOrd="0" destOrd="0" presId="urn:microsoft.com/office/officeart/2005/8/layout/bProcess3"/>
    <dgm:cxn modelId="{AB33BE1D-5353-4A94-BDFA-26740FF31E9F}" type="presOf" srcId="{A98A5EBE-3699-4633-8D7C-78AC1D0C82FA}" destId="{5CC6CB0B-E746-426E-B9E3-D14166BC2088}" srcOrd="0" destOrd="0" presId="urn:microsoft.com/office/officeart/2005/8/layout/bProcess3"/>
    <dgm:cxn modelId="{1190E8CF-85C8-4E26-8C38-DA113C1E0FE7}" type="presOf" srcId="{B2682C0C-BC8E-4039-86FF-6FF564FEA7D8}" destId="{24070CF5-A36E-43A7-8C24-CA7275B8473D}" srcOrd="0" destOrd="0" presId="urn:microsoft.com/office/officeart/2005/8/layout/bProcess3"/>
    <dgm:cxn modelId="{6DEEE4D6-0572-451A-AA21-8724AA9D5A4E}" srcId="{F9CB3CFD-C38C-49DF-A88C-114B0E95CCB6}" destId="{4989527D-23E8-45C0-B07C-678CFE8DC08D}" srcOrd="0" destOrd="0" parTransId="{EEB9C3C1-322F-44FA-8401-1126184254FC}" sibTransId="{20FBEBAD-B017-4138-A3EA-E638C95BE30C}"/>
    <dgm:cxn modelId="{9CB26186-55CD-451B-A167-51633356621F}" srcId="{7D2C4A7D-3486-4A58-BA06-AC354BDA8928}" destId="{B2796C21-A638-4F23-9500-5E2B1C2A2BED}" srcOrd="0" destOrd="0" parTransId="{7AB88577-3AF6-4005-BDAA-6302C678E24F}" sibTransId="{82552DE9-0B2B-4BBD-9D7A-20E420CC50AA}"/>
    <dgm:cxn modelId="{BFFC804E-1C1E-4355-8FE9-741A53A3FBFD}" type="presOf" srcId="{4989527D-23E8-45C0-B07C-678CFE8DC08D}" destId="{9C268E3A-5612-4AD5-8F0D-21C5B7AE8720}" srcOrd="0" destOrd="1" presId="urn:microsoft.com/office/officeart/2005/8/layout/bProcess3"/>
    <dgm:cxn modelId="{6801810B-A173-4C7E-9510-5FF6DE1464B1}" type="presOf" srcId="{1ED607A1-D1AC-4143-A648-E3FFA6F01651}" destId="{0598A6AA-531B-4714-B949-2B7A9772687F}" srcOrd="1" destOrd="0" presId="urn:microsoft.com/office/officeart/2005/8/layout/bProcess3"/>
    <dgm:cxn modelId="{CF45C714-50BD-478A-90BB-184D32C7021A}" type="presParOf" srcId="{B3240BC6-A31B-422F-8CE2-D33DF36CFACB}" destId="{9DE5A853-1F84-4997-86A8-D96C74E74A1C}" srcOrd="0" destOrd="0" presId="urn:microsoft.com/office/officeart/2005/8/layout/bProcess3"/>
    <dgm:cxn modelId="{AFB073CE-4337-4DAA-AB46-7A1EFD219F87}" type="presParOf" srcId="{B3240BC6-A31B-422F-8CE2-D33DF36CFACB}" destId="{85BB72D1-34F9-42A1-B3E9-46BA5C69A0FE}" srcOrd="1" destOrd="0" presId="urn:microsoft.com/office/officeart/2005/8/layout/bProcess3"/>
    <dgm:cxn modelId="{A8BBF261-387A-44FA-8D37-0194093A95EC}" type="presParOf" srcId="{85BB72D1-34F9-42A1-B3E9-46BA5C69A0FE}" destId="{6CBD1E72-7868-4306-9E36-CB050410A503}" srcOrd="0" destOrd="0" presId="urn:microsoft.com/office/officeart/2005/8/layout/bProcess3"/>
    <dgm:cxn modelId="{0FBA51BF-7C23-4D7D-BA88-03AEA6976FBF}" type="presParOf" srcId="{B3240BC6-A31B-422F-8CE2-D33DF36CFACB}" destId="{0D29B694-FBE2-44A1-958F-7F6089F3E1D1}" srcOrd="2" destOrd="0" presId="urn:microsoft.com/office/officeart/2005/8/layout/bProcess3"/>
    <dgm:cxn modelId="{50285AD0-0EBB-41F8-9C6A-9DA6F509177B}" type="presParOf" srcId="{B3240BC6-A31B-422F-8CE2-D33DF36CFACB}" destId="{36D5F49E-713E-49F3-8767-73AC26B30F78}" srcOrd="3" destOrd="0" presId="urn:microsoft.com/office/officeart/2005/8/layout/bProcess3"/>
    <dgm:cxn modelId="{7DD1899C-C6A3-46CF-8A8E-0A09DE88149D}" type="presParOf" srcId="{36D5F49E-713E-49F3-8767-73AC26B30F78}" destId="{961FC058-8713-4338-AEBF-F34466E075F0}" srcOrd="0" destOrd="0" presId="urn:microsoft.com/office/officeart/2005/8/layout/bProcess3"/>
    <dgm:cxn modelId="{0C67209B-AAB4-475F-9A1A-83558993F9DC}" type="presParOf" srcId="{B3240BC6-A31B-422F-8CE2-D33DF36CFACB}" destId="{DFD001FF-02A3-4ED4-9F59-6978AD29DE75}" srcOrd="4" destOrd="0" presId="urn:microsoft.com/office/officeart/2005/8/layout/bProcess3"/>
    <dgm:cxn modelId="{C9435369-D637-4C9F-AB31-8B485C84398B}" type="presParOf" srcId="{B3240BC6-A31B-422F-8CE2-D33DF36CFACB}" destId="{1EF0CD7A-E638-4D62-B394-83FA630615C0}" srcOrd="5" destOrd="0" presId="urn:microsoft.com/office/officeart/2005/8/layout/bProcess3"/>
    <dgm:cxn modelId="{6A3B7E68-FA5F-4A9F-863A-64190BFF80D2}" type="presParOf" srcId="{1EF0CD7A-E638-4D62-B394-83FA630615C0}" destId="{9288D3EB-C7DF-4A1A-BDC7-6C0ADB5B69A5}" srcOrd="0" destOrd="0" presId="urn:microsoft.com/office/officeart/2005/8/layout/bProcess3"/>
    <dgm:cxn modelId="{DFB222DF-A120-45B9-A172-EEB7F3F87827}" type="presParOf" srcId="{B3240BC6-A31B-422F-8CE2-D33DF36CFACB}" destId="{53CBBD8C-0A12-4D0C-9A5C-F5EB52E591D7}" srcOrd="6" destOrd="0" presId="urn:microsoft.com/office/officeart/2005/8/layout/bProcess3"/>
    <dgm:cxn modelId="{4C02FBE3-9D12-4741-BCC1-A0A32D1B0A2F}" type="presParOf" srcId="{B3240BC6-A31B-422F-8CE2-D33DF36CFACB}" destId="{3B681989-C2AF-43A2-A90B-04A5B65D297E}" srcOrd="7" destOrd="0" presId="urn:microsoft.com/office/officeart/2005/8/layout/bProcess3"/>
    <dgm:cxn modelId="{7258962C-AF72-46E7-9401-891377A6382C}" type="presParOf" srcId="{3B681989-C2AF-43A2-A90B-04A5B65D297E}" destId="{489A8CB6-1F6A-4023-8322-521892001D95}" srcOrd="0" destOrd="0" presId="urn:microsoft.com/office/officeart/2005/8/layout/bProcess3"/>
    <dgm:cxn modelId="{10B4668C-375C-4F4A-A546-E4D5A7C4D1B0}" type="presParOf" srcId="{B3240BC6-A31B-422F-8CE2-D33DF36CFACB}" destId="{4E680DC5-6345-4F58-B896-45B4ECCAEC0E}" srcOrd="8" destOrd="0" presId="urn:microsoft.com/office/officeart/2005/8/layout/bProcess3"/>
    <dgm:cxn modelId="{D589BD94-92E1-46F9-A1B3-4FA1E61FD47E}" type="presParOf" srcId="{B3240BC6-A31B-422F-8CE2-D33DF36CFACB}" destId="{36AB3378-2427-430D-8808-E6147F3F44FC}" srcOrd="9" destOrd="0" presId="urn:microsoft.com/office/officeart/2005/8/layout/bProcess3"/>
    <dgm:cxn modelId="{09382B3E-2E83-42EC-904A-41353C8E081B}" type="presParOf" srcId="{36AB3378-2427-430D-8808-E6147F3F44FC}" destId="{0598A6AA-531B-4714-B949-2B7A9772687F}" srcOrd="0" destOrd="0" presId="urn:microsoft.com/office/officeart/2005/8/layout/bProcess3"/>
    <dgm:cxn modelId="{FC5E5057-9D07-462B-AB8C-63B26C7426BC}" type="presParOf" srcId="{B3240BC6-A31B-422F-8CE2-D33DF36CFACB}" destId="{9C268E3A-5612-4AD5-8F0D-21C5B7AE8720}" srcOrd="10" destOrd="0" presId="urn:microsoft.com/office/officeart/2005/8/layout/bProcess3"/>
    <dgm:cxn modelId="{8512164B-6E88-4DA3-A7CB-209C55160F71}" type="presParOf" srcId="{B3240BC6-A31B-422F-8CE2-D33DF36CFACB}" destId="{49549E93-5DB9-4BD3-914F-385955C65115}" srcOrd="11" destOrd="0" presId="urn:microsoft.com/office/officeart/2005/8/layout/bProcess3"/>
    <dgm:cxn modelId="{4681777E-8DD7-49A7-A004-0BCB8EE25D60}" type="presParOf" srcId="{49549E93-5DB9-4BD3-914F-385955C65115}" destId="{639F89F2-AD1B-4535-B8FF-1E274A52F166}" srcOrd="0" destOrd="0" presId="urn:microsoft.com/office/officeart/2005/8/layout/bProcess3"/>
    <dgm:cxn modelId="{9C5072C3-76E5-4CFB-A6B4-38C725781BE1}" type="presParOf" srcId="{B3240BC6-A31B-422F-8CE2-D33DF36CFACB}" destId="{3EF3FF73-413B-4574-AB0F-353387AD7460}" srcOrd="12" destOrd="0" presId="urn:microsoft.com/office/officeart/2005/8/layout/bProcess3"/>
    <dgm:cxn modelId="{36669D31-EE25-4091-841B-393A58FDA33A}" type="presParOf" srcId="{B3240BC6-A31B-422F-8CE2-D33DF36CFACB}" destId="{6BB9A5B4-0F55-4915-8CF4-A7AD23F93AE6}" srcOrd="13" destOrd="0" presId="urn:microsoft.com/office/officeart/2005/8/layout/bProcess3"/>
    <dgm:cxn modelId="{A4258435-950E-453F-BBB8-F1B2905DBE95}" type="presParOf" srcId="{6BB9A5B4-0F55-4915-8CF4-A7AD23F93AE6}" destId="{A30524DC-F7F7-4716-9530-5F804E43C177}" srcOrd="0" destOrd="0" presId="urn:microsoft.com/office/officeart/2005/8/layout/bProcess3"/>
    <dgm:cxn modelId="{2D15FC89-7D30-4A58-B89C-19E911BDA114}" type="presParOf" srcId="{B3240BC6-A31B-422F-8CE2-D33DF36CFACB}" destId="{AB403A93-95DA-4D74-9A67-43144622DB7A}" srcOrd="14" destOrd="0" presId="urn:microsoft.com/office/officeart/2005/8/layout/bProcess3"/>
    <dgm:cxn modelId="{1C504485-3D29-420E-8F68-35F6C3CD0AC8}" type="presParOf" srcId="{B3240BC6-A31B-422F-8CE2-D33DF36CFACB}" destId="{24070CF5-A36E-43A7-8C24-CA7275B8473D}" srcOrd="15" destOrd="0" presId="urn:microsoft.com/office/officeart/2005/8/layout/bProcess3"/>
    <dgm:cxn modelId="{2C0F5F51-A209-404C-B341-E06980FF50FE}" type="presParOf" srcId="{24070CF5-A36E-43A7-8C24-CA7275B8473D}" destId="{4DEDC4D1-5456-4DC8-8AD5-AC8389110B42}" srcOrd="0" destOrd="0" presId="urn:microsoft.com/office/officeart/2005/8/layout/bProcess3"/>
    <dgm:cxn modelId="{8E43E477-C0BD-422F-8002-581895AB67E1}" type="presParOf" srcId="{B3240BC6-A31B-422F-8CE2-D33DF36CFACB}" destId="{5CC6CB0B-E746-426E-B9E3-D14166BC2088}" srcOrd="16" destOrd="0" presId="urn:microsoft.com/office/officeart/2005/8/layout/bProcess3"/>
    <dgm:cxn modelId="{08796856-2B8B-4775-B9D0-72E18E1EC44A}" type="presParOf" srcId="{B3240BC6-A31B-422F-8CE2-D33DF36CFACB}" destId="{0602A8A5-D864-484C-9210-E137901A2F72}" srcOrd="17" destOrd="0" presId="urn:microsoft.com/office/officeart/2005/8/layout/bProcess3"/>
    <dgm:cxn modelId="{74E329DB-5D1F-40ED-A120-09DA3625039C}" type="presParOf" srcId="{0602A8A5-D864-484C-9210-E137901A2F72}" destId="{68232F72-A615-442D-AEC7-FA6A2D0AED50}" srcOrd="0" destOrd="0" presId="urn:microsoft.com/office/officeart/2005/8/layout/bProcess3"/>
    <dgm:cxn modelId="{A69223AA-0155-4186-9287-8DB18A0EE40D}" type="presParOf" srcId="{B3240BC6-A31B-422F-8CE2-D33DF36CFACB}" destId="{EF4762FC-7FB2-41E9-A603-2D63E57995EF}" srcOrd="1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2C4A7D-3486-4A58-BA06-AC354BDA8928}" type="doc">
      <dgm:prSet loTypeId="urn:microsoft.com/office/officeart/2005/8/layout/bProcess3" loCatId="process" qsTypeId="urn:microsoft.com/office/officeart/2005/8/quickstyle/simple1" qsCatId="simple" csTypeId="urn:microsoft.com/office/officeart/2005/8/colors/accent6_1" csCatId="accent6" phldr="1"/>
      <dgm:spPr/>
      <dgm:t>
        <a:bodyPr/>
        <a:lstStyle/>
        <a:p>
          <a:endParaRPr kumimoji="1" lang="ja-JP" altLang="en-US"/>
        </a:p>
      </dgm:t>
    </dgm:pt>
    <dgm:pt modelId="{B2796C21-A638-4F23-9500-5E2B1C2A2BED}">
      <dgm:prSet phldrT="[テキスト]"/>
      <dgm:spPr/>
      <dgm:t>
        <a:bodyPr/>
        <a:lstStyle/>
        <a:p>
          <a:r>
            <a:rPr kumimoji="1" lang="en-US" altLang="ja-JP" dirty="0" smtClean="0"/>
            <a:t>Parse</a:t>
          </a:r>
        </a:p>
      </dgm:t>
    </dgm:pt>
    <dgm:pt modelId="{7AB88577-3AF6-4005-BDAA-6302C678E24F}" type="parTrans" cxnId="{9CB26186-55CD-451B-A167-51633356621F}">
      <dgm:prSet/>
      <dgm:spPr/>
      <dgm:t>
        <a:bodyPr/>
        <a:lstStyle/>
        <a:p>
          <a:endParaRPr kumimoji="1" lang="ja-JP" altLang="en-US"/>
        </a:p>
      </dgm:t>
    </dgm:pt>
    <dgm:pt modelId="{82552DE9-0B2B-4BBD-9D7A-20E420CC50AA}" type="sibTrans" cxnId="{9CB26186-55CD-451B-A167-51633356621F}">
      <dgm:prSet/>
      <dgm:spPr/>
      <dgm:t>
        <a:bodyPr/>
        <a:lstStyle/>
        <a:p>
          <a:endParaRPr kumimoji="1" lang="ja-JP" altLang="en-US"/>
        </a:p>
      </dgm:t>
    </dgm:pt>
    <dgm:pt modelId="{B2C4C3E2-C01C-423A-BF94-E7C300720319}">
      <dgm:prSet phldrT="[テキスト]"/>
      <dgm:spPr/>
      <dgm:t>
        <a:bodyPr/>
        <a:lstStyle/>
        <a:p>
          <a:r>
            <a:rPr kumimoji="1" lang="en-US" altLang="ja-JP" dirty="0" smtClean="0"/>
            <a:t>Rename</a:t>
          </a:r>
          <a:endParaRPr kumimoji="1" lang="ja-JP" altLang="en-US" dirty="0"/>
        </a:p>
      </dgm:t>
    </dgm:pt>
    <dgm:pt modelId="{178A25C8-12BD-4F5E-8730-40B973DE5DD1}" type="parTrans" cxnId="{1CE2F2AA-1D71-480B-8317-23D96313E0BC}">
      <dgm:prSet/>
      <dgm:spPr/>
      <dgm:t>
        <a:bodyPr/>
        <a:lstStyle/>
        <a:p>
          <a:endParaRPr kumimoji="1" lang="ja-JP" altLang="en-US"/>
        </a:p>
      </dgm:t>
    </dgm:pt>
    <dgm:pt modelId="{877AF781-6292-42A7-8E8F-99507F11F590}" type="sibTrans" cxnId="{1CE2F2AA-1D71-480B-8317-23D96313E0BC}">
      <dgm:prSet/>
      <dgm:spPr/>
      <dgm:t>
        <a:bodyPr/>
        <a:lstStyle/>
        <a:p>
          <a:endParaRPr kumimoji="1" lang="ja-JP" altLang="en-US"/>
        </a:p>
      </dgm:t>
    </dgm:pt>
    <dgm:pt modelId="{8569149C-83D5-4498-BC0D-E6D05520C202}">
      <dgm:prSet phldrT="[テキスト]"/>
      <dgm:spPr/>
      <dgm:t>
        <a:bodyPr/>
        <a:lstStyle/>
        <a:p>
          <a:r>
            <a:rPr kumimoji="1" lang="en-US" altLang="ja-JP" dirty="0" err="1" smtClean="0"/>
            <a:t>Typecheck</a:t>
          </a:r>
          <a:endParaRPr kumimoji="1" lang="ja-JP" altLang="en-US" dirty="0"/>
        </a:p>
      </dgm:t>
    </dgm:pt>
    <dgm:pt modelId="{4FEA959D-514F-40C2-89FB-4B57D1EF1389}" type="parTrans" cxnId="{08ECF5A6-7573-47D4-8C7C-40B810F8C7F9}">
      <dgm:prSet/>
      <dgm:spPr/>
      <dgm:t>
        <a:bodyPr/>
        <a:lstStyle/>
        <a:p>
          <a:endParaRPr kumimoji="1" lang="ja-JP" altLang="en-US"/>
        </a:p>
      </dgm:t>
    </dgm:pt>
    <dgm:pt modelId="{5A454869-93C8-49E5-9FBA-1E181BD3C423}" type="sibTrans" cxnId="{08ECF5A6-7573-47D4-8C7C-40B810F8C7F9}">
      <dgm:prSet/>
      <dgm:spPr/>
      <dgm:t>
        <a:bodyPr/>
        <a:lstStyle/>
        <a:p>
          <a:endParaRPr kumimoji="1" lang="ja-JP" altLang="en-US"/>
        </a:p>
      </dgm:t>
    </dgm:pt>
    <dgm:pt modelId="{D040B0FC-E003-417F-9E00-407E6BFE4F79}">
      <dgm:prSet phldrT="[テキスト]"/>
      <dgm:spPr/>
      <dgm:t>
        <a:bodyPr/>
        <a:lstStyle/>
        <a:p>
          <a:r>
            <a:rPr kumimoji="1" lang="en-US" altLang="ja-JP" dirty="0" err="1" smtClean="0"/>
            <a:t>Desugar</a:t>
          </a:r>
          <a:endParaRPr kumimoji="1" lang="ja-JP" altLang="en-US" dirty="0"/>
        </a:p>
      </dgm:t>
    </dgm:pt>
    <dgm:pt modelId="{2E5F9E37-F426-40E7-AD49-9CE4743C0D58}" type="parTrans" cxnId="{8722420D-C8B8-427C-A750-B208803ECCF7}">
      <dgm:prSet/>
      <dgm:spPr/>
      <dgm:t>
        <a:bodyPr/>
        <a:lstStyle/>
        <a:p>
          <a:endParaRPr kumimoji="1" lang="ja-JP" altLang="en-US"/>
        </a:p>
      </dgm:t>
    </dgm:pt>
    <dgm:pt modelId="{3F0B55DC-3704-45EA-BD92-C87C967D9450}" type="sibTrans" cxnId="{8722420D-C8B8-427C-A750-B208803ECCF7}">
      <dgm:prSet/>
      <dgm:spPr/>
      <dgm:t>
        <a:bodyPr/>
        <a:lstStyle/>
        <a:p>
          <a:endParaRPr kumimoji="1" lang="ja-JP" altLang="en-US"/>
        </a:p>
      </dgm:t>
    </dgm:pt>
    <dgm:pt modelId="{034668AB-0FF1-4C42-BA96-4A9376F97F4C}">
      <dgm:prSet phldrT="[テキスト]"/>
      <dgm:spPr/>
      <dgm:t>
        <a:bodyPr/>
        <a:lstStyle/>
        <a:p>
          <a:r>
            <a:rPr kumimoji="1" lang="en-US" altLang="ja-JP" dirty="0" smtClean="0"/>
            <a:t>Simplify</a:t>
          </a:r>
          <a:endParaRPr kumimoji="1" lang="ja-JP" altLang="en-US" dirty="0"/>
        </a:p>
      </dgm:t>
    </dgm:pt>
    <dgm:pt modelId="{48B7931C-5022-4E76-98EB-DDD582940665}" type="parTrans" cxnId="{8E997D52-E925-4F58-A2E8-3FF633C44E87}">
      <dgm:prSet/>
      <dgm:spPr/>
      <dgm:t>
        <a:bodyPr/>
        <a:lstStyle/>
        <a:p>
          <a:endParaRPr kumimoji="1" lang="ja-JP" altLang="en-US"/>
        </a:p>
      </dgm:t>
    </dgm:pt>
    <dgm:pt modelId="{1ED607A1-D1AC-4143-A648-E3FFA6F01651}" type="sibTrans" cxnId="{8E997D52-E925-4F58-A2E8-3FF633C44E87}">
      <dgm:prSet/>
      <dgm:spPr/>
      <dgm:t>
        <a:bodyPr/>
        <a:lstStyle/>
        <a:p>
          <a:endParaRPr kumimoji="1" lang="ja-JP" altLang="en-US"/>
        </a:p>
      </dgm:t>
    </dgm:pt>
    <dgm:pt modelId="{F9CB3CFD-C38C-49DF-A88C-114B0E95CCB6}">
      <dgm:prSet phldrT="[テキスト]"/>
      <dgm:spPr/>
      <dgm:t>
        <a:bodyPr/>
        <a:lstStyle/>
        <a:p>
          <a:r>
            <a:rPr kumimoji="1" lang="en-US" altLang="ja-JP" dirty="0" err="1" smtClean="0"/>
            <a:t>CoreTidy</a:t>
          </a:r>
          <a:endParaRPr kumimoji="1" lang="ja-JP" altLang="en-US" dirty="0"/>
        </a:p>
      </dgm:t>
    </dgm:pt>
    <dgm:pt modelId="{E28E83F0-0A50-4D1B-9CDB-7FFBB6077053}" type="parTrans" cxnId="{1126AAE1-A88E-4D16-98E7-6D7ABE1A7154}">
      <dgm:prSet/>
      <dgm:spPr/>
      <dgm:t>
        <a:bodyPr/>
        <a:lstStyle/>
        <a:p>
          <a:endParaRPr kumimoji="1" lang="ja-JP" altLang="en-US"/>
        </a:p>
      </dgm:t>
    </dgm:pt>
    <dgm:pt modelId="{2BD135AF-9EBC-4BCC-88B9-2029B512BE18}" type="sibTrans" cxnId="{1126AAE1-A88E-4D16-98E7-6D7ABE1A7154}">
      <dgm:prSet/>
      <dgm:spPr/>
      <dgm:t>
        <a:bodyPr/>
        <a:lstStyle/>
        <a:p>
          <a:endParaRPr kumimoji="1" lang="ja-JP" altLang="en-US"/>
        </a:p>
      </dgm:t>
    </dgm:pt>
    <dgm:pt modelId="{6E6C3F40-0078-4C3A-AA0E-DC1B3CD3709C}">
      <dgm:prSet phldrT="[テキスト]"/>
      <dgm:spPr/>
      <dgm:t>
        <a:bodyPr/>
        <a:lstStyle/>
        <a:p>
          <a:r>
            <a:rPr kumimoji="1" lang="en-US" altLang="ja-JP" dirty="0" err="1" smtClean="0"/>
            <a:t>CorePrep</a:t>
          </a:r>
          <a:endParaRPr kumimoji="1" lang="ja-JP" altLang="en-US" dirty="0"/>
        </a:p>
      </dgm:t>
    </dgm:pt>
    <dgm:pt modelId="{E09A3763-51A8-437B-811F-DF5E7A210C17}" type="parTrans" cxnId="{9409E3E5-8147-492E-965A-CD3B57764FCB}">
      <dgm:prSet/>
      <dgm:spPr/>
      <dgm:t>
        <a:bodyPr/>
        <a:lstStyle/>
        <a:p>
          <a:endParaRPr kumimoji="1" lang="ja-JP" altLang="en-US"/>
        </a:p>
      </dgm:t>
    </dgm:pt>
    <dgm:pt modelId="{CAB85551-B943-4869-8DA6-964894F94433}" type="sibTrans" cxnId="{9409E3E5-8147-492E-965A-CD3B57764FCB}">
      <dgm:prSet/>
      <dgm:spPr/>
      <dgm:t>
        <a:bodyPr/>
        <a:lstStyle/>
        <a:p>
          <a:endParaRPr kumimoji="1" lang="ja-JP" altLang="en-US"/>
        </a:p>
      </dgm:t>
    </dgm:pt>
    <dgm:pt modelId="{A98A5EBE-3699-4633-8D7C-78AC1D0C82FA}">
      <dgm:prSet phldrT="[テキスト]"/>
      <dgm:spPr/>
      <dgm:t>
        <a:bodyPr/>
        <a:lstStyle/>
        <a:p>
          <a:r>
            <a:rPr kumimoji="1" lang="en-US" altLang="ja-JP" dirty="0" smtClean="0"/>
            <a:t>Convert to STG</a:t>
          </a:r>
          <a:endParaRPr kumimoji="1" lang="ja-JP" altLang="en-US" dirty="0"/>
        </a:p>
      </dgm:t>
    </dgm:pt>
    <dgm:pt modelId="{31B5C9E1-7DE4-4E5C-BAB4-A9F10C259101}" type="parTrans" cxnId="{460F370E-751D-4955-888D-BEFFDDD6F02C}">
      <dgm:prSet/>
      <dgm:spPr/>
      <dgm:t>
        <a:bodyPr/>
        <a:lstStyle/>
        <a:p>
          <a:endParaRPr kumimoji="1" lang="ja-JP" altLang="en-US"/>
        </a:p>
      </dgm:t>
    </dgm:pt>
    <dgm:pt modelId="{647326DC-B677-40DB-B016-FF27B901CF8E}" type="sibTrans" cxnId="{460F370E-751D-4955-888D-BEFFDDD6F02C}">
      <dgm:prSet/>
      <dgm:spPr/>
      <dgm:t>
        <a:bodyPr/>
        <a:lstStyle/>
        <a:p>
          <a:endParaRPr kumimoji="1" lang="ja-JP" altLang="en-US"/>
        </a:p>
      </dgm:t>
    </dgm:pt>
    <dgm:pt modelId="{AD7B0BB1-F486-44FF-B3C7-D185C445AAF9}">
      <dgm:prSet phldrT="[テキスト]"/>
      <dgm:spPr/>
      <dgm:t>
        <a:bodyPr/>
        <a:lstStyle/>
        <a:p>
          <a:r>
            <a:rPr kumimoji="1" lang="en-US" altLang="ja-JP" dirty="0" smtClean="0"/>
            <a:t>Code generation</a:t>
          </a:r>
          <a:endParaRPr kumimoji="1" lang="ja-JP" altLang="en-US" dirty="0"/>
        </a:p>
      </dgm:t>
    </dgm:pt>
    <dgm:pt modelId="{1BAF86BB-F188-410B-B1A1-78FA61361AE1}" type="parTrans" cxnId="{CD9A6FBA-A93C-4A6F-991C-4CBE90DD8F2A}">
      <dgm:prSet/>
      <dgm:spPr/>
      <dgm:t>
        <a:bodyPr/>
        <a:lstStyle/>
        <a:p>
          <a:endParaRPr kumimoji="1" lang="ja-JP" altLang="en-US"/>
        </a:p>
      </dgm:t>
    </dgm:pt>
    <dgm:pt modelId="{70DCC253-3B0F-4B14-8086-57B694E8E55F}" type="sibTrans" cxnId="{CD9A6FBA-A93C-4A6F-991C-4CBE90DD8F2A}">
      <dgm:prSet/>
      <dgm:spPr/>
      <dgm:t>
        <a:bodyPr/>
        <a:lstStyle/>
        <a:p>
          <a:endParaRPr kumimoji="1" lang="ja-JP" altLang="en-US"/>
        </a:p>
      </dgm:t>
    </dgm:pt>
    <dgm:pt modelId="{E6157EB1-4AE7-41C2-91E7-AC53E14C2DC0}">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b="1" smtClean="0"/>
            <a:t>Simplify’(</a:t>
          </a:r>
          <a:r>
            <a:rPr kumimoji="1" lang="ja-JP" altLang="en-US" b="1" smtClean="0"/>
            <a:t>最適化</a:t>
          </a:r>
          <a:r>
            <a:rPr kumimoji="1" lang="en-US" altLang="ja-JP" b="1" smtClean="0"/>
            <a:t>Lv.0)</a:t>
          </a:r>
          <a:endParaRPr kumimoji="1" lang="ja-JP" altLang="en-US" b="1" dirty="0"/>
        </a:p>
      </dgm:t>
    </dgm:pt>
    <dgm:pt modelId="{020A98E9-B0BD-4EE1-934C-E7AEEA712A55}" type="parTrans" cxnId="{97C96C47-1C29-4212-B730-6B99B3615898}">
      <dgm:prSet/>
      <dgm:spPr/>
      <dgm:t>
        <a:bodyPr/>
        <a:lstStyle/>
        <a:p>
          <a:endParaRPr kumimoji="1" lang="ja-JP" altLang="en-US"/>
        </a:p>
      </dgm:t>
    </dgm:pt>
    <dgm:pt modelId="{A91DE116-ACE2-4EE3-915F-DE331146F117}" type="sibTrans" cxnId="{97C96C47-1C29-4212-B730-6B99B3615898}">
      <dgm:prSet/>
      <dgm:spPr/>
      <dgm:t>
        <a:bodyPr/>
        <a:lstStyle/>
        <a:p>
          <a:endParaRPr kumimoji="1" lang="ja-JP" altLang="en-US"/>
        </a:p>
      </dgm:t>
    </dgm:pt>
    <dgm:pt modelId="{2352F17E-4C3F-4C87-ABCC-49C2AC3280FA}">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b="1" smtClean="0"/>
            <a:t>CoreTidy’</a:t>
          </a:r>
          <a:endParaRPr kumimoji="1" lang="ja-JP" altLang="en-US" b="1" dirty="0"/>
        </a:p>
      </dgm:t>
    </dgm:pt>
    <dgm:pt modelId="{A9DEFCF9-A880-4C46-82C1-E4DCD0AED75F}" type="parTrans" cxnId="{EDD0D41D-FB2C-4C8C-ACD4-1E16163BDE1D}">
      <dgm:prSet/>
      <dgm:spPr/>
      <dgm:t>
        <a:bodyPr/>
        <a:lstStyle/>
        <a:p>
          <a:endParaRPr kumimoji="1" lang="ja-JP" altLang="en-US"/>
        </a:p>
      </dgm:t>
    </dgm:pt>
    <dgm:pt modelId="{04BBA6FD-E712-42AA-91C6-F297E7223531}" type="sibTrans" cxnId="{EDD0D41D-FB2C-4C8C-ACD4-1E16163BDE1D}">
      <dgm:prSet/>
      <dgm:spPr/>
      <dgm:t>
        <a:bodyPr/>
        <a:lstStyle/>
        <a:p>
          <a:endParaRPr kumimoji="1" lang="ja-JP" altLang="en-US"/>
        </a:p>
      </dgm:t>
    </dgm:pt>
    <dgm:pt modelId="{3DC0A623-2471-41A0-972A-A6F58DF1D274}">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b="1" smtClean="0"/>
            <a:t>CorePrep’</a:t>
          </a:r>
          <a:endParaRPr kumimoji="1" lang="ja-JP" altLang="en-US" b="1" dirty="0"/>
        </a:p>
      </dgm:t>
    </dgm:pt>
    <dgm:pt modelId="{0B3DAFCC-6304-4AB1-A6A3-8685F3F3BD70}" type="parTrans" cxnId="{FADEFC36-D162-4EB6-A4F8-A8B7CEF7588D}">
      <dgm:prSet/>
      <dgm:spPr/>
      <dgm:t>
        <a:bodyPr/>
        <a:lstStyle/>
        <a:p>
          <a:endParaRPr kumimoji="1" lang="ja-JP" altLang="en-US"/>
        </a:p>
      </dgm:t>
    </dgm:pt>
    <dgm:pt modelId="{F5FFA4B4-3AAF-4450-A31B-4C1C26FF437D}" type="sibTrans" cxnId="{FADEFC36-D162-4EB6-A4F8-A8B7CEF7588D}">
      <dgm:prSet/>
      <dgm:spPr/>
      <dgm:t>
        <a:bodyPr/>
        <a:lstStyle/>
        <a:p>
          <a:endParaRPr kumimoji="1" lang="ja-JP" altLang="en-US"/>
        </a:p>
      </dgm:t>
    </dgm:pt>
    <dgm:pt modelId="{6CAEBF84-81E5-4658-818D-2A3802A666C5}">
      <dgm:prSet phldrT="[テキスト]">
        <dgm:style>
          <a:lnRef idx="2">
            <a:schemeClr val="accent1">
              <a:shade val="50000"/>
            </a:schemeClr>
          </a:lnRef>
          <a:fillRef idx="1">
            <a:schemeClr val="accent1"/>
          </a:fillRef>
          <a:effectRef idx="0">
            <a:schemeClr val="accent1"/>
          </a:effectRef>
          <a:fontRef idx="minor">
            <a:schemeClr val="lt1"/>
          </a:fontRef>
        </dgm:style>
      </dgm:prSet>
      <dgm:spPr/>
      <dgm:t>
        <a:bodyPr/>
        <a:lstStyle/>
        <a:p>
          <a:r>
            <a:rPr kumimoji="1" lang="en-US" altLang="ja-JP" b="1" smtClean="0"/>
            <a:t>Parallelize</a:t>
          </a:r>
          <a:endParaRPr kumimoji="1" lang="ja-JP" altLang="en-US" b="1" dirty="0"/>
        </a:p>
      </dgm:t>
    </dgm:pt>
    <dgm:pt modelId="{D6885917-37C6-4693-BB80-45F81ED449DA}" type="parTrans" cxnId="{4BAECC78-0067-4DDA-A083-E77E641DD0F9}">
      <dgm:prSet/>
      <dgm:spPr/>
      <dgm:t>
        <a:bodyPr/>
        <a:lstStyle/>
        <a:p>
          <a:endParaRPr kumimoji="1" lang="ja-JP" altLang="en-US"/>
        </a:p>
      </dgm:t>
    </dgm:pt>
    <dgm:pt modelId="{66756582-8887-421B-A5D7-202F4647A6E9}" type="sibTrans" cxnId="{4BAECC78-0067-4DDA-A083-E77E641DD0F9}">
      <dgm:prSet/>
      <dgm:spPr/>
      <dgm:t>
        <a:bodyPr/>
        <a:lstStyle/>
        <a:p>
          <a:endParaRPr kumimoji="1" lang="ja-JP" altLang="en-US"/>
        </a:p>
      </dgm:t>
    </dgm:pt>
    <dgm:pt modelId="{B3240BC6-A31B-422F-8CE2-D33DF36CFACB}" type="pres">
      <dgm:prSet presAssocID="{7D2C4A7D-3486-4A58-BA06-AC354BDA8928}" presName="Name0" presStyleCnt="0">
        <dgm:presLayoutVars>
          <dgm:dir/>
          <dgm:resizeHandles val="exact"/>
        </dgm:presLayoutVars>
      </dgm:prSet>
      <dgm:spPr/>
      <dgm:t>
        <a:bodyPr/>
        <a:lstStyle/>
        <a:p>
          <a:endParaRPr kumimoji="1" lang="ja-JP" altLang="en-US"/>
        </a:p>
      </dgm:t>
    </dgm:pt>
    <dgm:pt modelId="{9DE5A853-1F84-4997-86A8-D96C74E74A1C}" type="pres">
      <dgm:prSet presAssocID="{B2796C21-A638-4F23-9500-5E2B1C2A2BED}" presName="node" presStyleLbl="node1" presStyleIdx="0" presStyleCnt="13">
        <dgm:presLayoutVars>
          <dgm:bulletEnabled val="1"/>
        </dgm:presLayoutVars>
      </dgm:prSet>
      <dgm:spPr/>
      <dgm:t>
        <a:bodyPr/>
        <a:lstStyle/>
        <a:p>
          <a:endParaRPr kumimoji="1" lang="ja-JP" altLang="en-US"/>
        </a:p>
      </dgm:t>
    </dgm:pt>
    <dgm:pt modelId="{85BB72D1-34F9-42A1-B3E9-46BA5C69A0FE}" type="pres">
      <dgm:prSet presAssocID="{82552DE9-0B2B-4BBD-9D7A-20E420CC50AA}" presName="sibTrans" presStyleLbl="sibTrans1D1" presStyleIdx="0" presStyleCnt="12"/>
      <dgm:spPr/>
      <dgm:t>
        <a:bodyPr/>
        <a:lstStyle/>
        <a:p>
          <a:endParaRPr kumimoji="1" lang="ja-JP" altLang="en-US"/>
        </a:p>
      </dgm:t>
    </dgm:pt>
    <dgm:pt modelId="{6CBD1E72-7868-4306-9E36-CB050410A503}" type="pres">
      <dgm:prSet presAssocID="{82552DE9-0B2B-4BBD-9D7A-20E420CC50AA}" presName="connectorText" presStyleLbl="sibTrans1D1" presStyleIdx="0" presStyleCnt="12"/>
      <dgm:spPr/>
      <dgm:t>
        <a:bodyPr/>
        <a:lstStyle/>
        <a:p>
          <a:endParaRPr kumimoji="1" lang="ja-JP" altLang="en-US"/>
        </a:p>
      </dgm:t>
    </dgm:pt>
    <dgm:pt modelId="{0D29B694-FBE2-44A1-958F-7F6089F3E1D1}" type="pres">
      <dgm:prSet presAssocID="{B2C4C3E2-C01C-423A-BF94-E7C300720319}" presName="node" presStyleLbl="node1" presStyleIdx="1" presStyleCnt="13">
        <dgm:presLayoutVars>
          <dgm:bulletEnabled val="1"/>
        </dgm:presLayoutVars>
      </dgm:prSet>
      <dgm:spPr/>
      <dgm:t>
        <a:bodyPr/>
        <a:lstStyle/>
        <a:p>
          <a:endParaRPr kumimoji="1" lang="ja-JP" altLang="en-US"/>
        </a:p>
      </dgm:t>
    </dgm:pt>
    <dgm:pt modelId="{36D5F49E-713E-49F3-8767-73AC26B30F78}" type="pres">
      <dgm:prSet presAssocID="{877AF781-6292-42A7-8E8F-99507F11F590}" presName="sibTrans" presStyleLbl="sibTrans1D1" presStyleIdx="1" presStyleCnt="12"/>
      <dgm:spPr/>
      <dgm:t>
        <a:bodyPr/>
        <a:lstStyle/>
        <a:p>
          <a:endParaRPr kumimoji="1" lang="ja-JP" altLang="en-US"/>
        </a:p>
      </dgm:t>
    </dgm:pt>
    <dgm:pt modelId="{961FC058-8713-4338-AEBF-F34466E075F0}" type="pres">
      <dgm:prSet presAssocID="{877AF781-6292-42A7-8E8F-99507F11F590}" presName="connectorText" presStyleLbl="sibTrans1D1" presStyleIdx="1" presStyleCnt="12"/>
      <dgm:spPr/>
      <dgm:t>
        <a:bodyPr/>
        <a:lstStyle/>
        <a:p>
          <a:endParaRPr kumimoji="1" lang="ja-JP" altLang="en-US"/>
        </a:p>
      </dgm:t>
    </dgm:pt>
    <dgm:pt modelId="{DFD001FF-02A3-4ED4-9F59-6978AD29DE75}" type="pres">
      <dgm:prSet presAssocID="{8569149C-83D5-4498-BC0D-E6D05520C202}" presName="node" presStyleLbl="node1" presStyleIdx="2" presStyleCnt="13">
        <dgm:presLayoutVars>
          <dgm:bulletEnabled val="1"/>
        </dgm:presLayoutVars>
      </dgm:prSet>
      <dgm:spPr/>
      <dgm:t>
        <a:bodyPr/>
        <a:lstStyle/>
        <a:p>
          <a:endParaRPr kumimoji="1" lang="ja-JP" altLang="en-US"/>
        </a:p>
      </dgm:t>
    </dgm:pt>
    <dgm:pt modelId="{1EF0CD7A-E638-4D62-B394-83FA630615C0}" type="pres">
      <dgm:prSet presAssocID="{5A454869-93C8-49E5-9FBA-1E181BD3C423}" presName="sibTrans" presStyleLbl="sibTrans1D1" presStyleIdx="2" presStyleCnt="12"/>
      <dgm:spPr/>
      <dgm:t>
        <a:bodyPr/>
        <a:lstStyle/>
        <a:p>
          <a:endParaRPr kumimoji="1" lang="ja-JP" altLang="en-US"/>
        </a:p>
      </dgm:t>
    </dgm:pt>
    <dgm:pt modelId="{9288D3EB-C7DF-4A1A-BDC7-6C0ADB5B69A5}" type="pres">
      <dgm:prSet presAssocID="{5A454869-93C8-49E5-9FBA-1E181BD3C423}" presName="connectorText" presStyleLbl="sibTrans1D1" presStyleIdx="2" presStyleCnt="12"/>
      <dgm:spPr/>
      <dgm:t>
        <a:bodyPr/>
        <a:lstStyle/>
        <a:p>
          <a:endParaRPr kumimoji="1" lang="ja-JP" altLang="en-US"/>
        </a:p>
      </dgm:t>
    </dgm:pt>
    <dgm:pt modelId="{53CBBD8C-0A12-4D0C-9A5C-F5EB52E591D7}" type="pres">
      <dgm:prSet presAssocID="{D040B0FC-E003-417F-9E00-407E6BFE4F79}" presName="node" presStyleLbl="node1" presStyleIdx="3" presStyleCnt="13">
        <dgm:presLayoutVars>
          <dgm:bulletEnabled val="1"/>
        </dgm:presLayoutVars>
      </dgm:prSet>
      <dgm:spPr/>
      <dgm:t>
        <a:bodyPr/>
        <a:lstStyle/>
        <a:p>
          <a:endParaRPr kumimoji="1" lang="ja-JP" altLang="en-US"/>
        </a:p>
      </dgm:t>
    </dgm:pt>
    <dgm:pt modelId="{3B681989-C2AF-43A2-A90B-04A5B65D297E}" type="pres">
      <dgm:prSet presAssocID="{3F0B55DC-3704-45EA-BD92-C87C967D9450}" presName="sibTrans" presStyleLbl="sibTrans1D1" presStyleIdx="3" presStyleCnt="12"/>
      <dgm:spPr/>
      <dgm:t>
        <a:bodyPr/>
        <a:lstStyle/>
        <a:p>
          <a:endParaRPr kumimoji="1" lang="ja-JP" altLang="en-US"/>
        </a:p>
      </dgm:t>
    </dgm:pt>
    <dgm:pt modelId="{489A8CB6-1F6A-4023-8322-521892001D95}" type="pres">
      <dgm:prSet presAssocID="{3F0B55DC-3704-45EA-BD92-C87C967D9450}" presName="connectorText" presStyleLbl="sibTrans1D1" presStyleIdx="3" presStyleCnt="12"/>
      <dgm:spPr/>
      <dgm:t>
        <a:bodyPr/>
        <a:lstStyle/>
        <a:p>
          <a:endParaRPr kumimoji="1" lang="ja-JP" altLang="en-US"/>
        </a:p>
      </dgm:t>
    </dgm:pt>
    <dgm:pt modelId="{0EEA618D-ABA7-41BE-BE62-42379C9EF313}" type="pres">
      <dgm:prSet presAssocID="{E6157EB1-4AE7-41C2-91E7-AC53E14C2DC0}" presName="node" presStyleLbl="node1" presStyleIdx="4" presStyleCnt="13">
        <dgm:presLayoutVars>
          <dgm:bulletEnabled val="1"/>
        </dgm:presLayoutVars>
      </dgm:prSet>
      <dgm:spPr/>
      <dgm:t>
        <a:bodyPr/>
        <a:lstStyle/>
        <a:p>
          <a:endParaRPr kumimoji="1" lang="ja-JP" altLang="en-US"/>
        </a:p>
      </dgm:t>
    </dgm:pt>
    <dgm:pt modelId="{990BF2EB-3EB3-4D92-9967-F395C444517D}" type="pres">
      <dgm:prSet presAssocID="{A91DE116-ACE2-4EE3-915F-DE331146F117}" presName="sibTrans" presStyleLbl="sibTrans1D1" presStyleIdx="4" presStyleCnt="12"/>
      <dgm:spPr/>
      <dgm:t>
        <a:bodyPr/>
        <a:lstStyle/>
        <a:p>
          <a:endParaRPr kumimoji="1" lang="ja-JP" altLang="en-US"/>
        </a:p>
      </dgm:t>
    </dgm:pt>
    <dgm:pt modelId="{0F60C4E7-5EC3-49DD-9B2E-0021CA6AF9AC}" type="pres">
      <dgm:prSet presAssocID="{A91DE116-ACE2-4EE3-915F-DE331146F117}" presName="connectorText" presStyleLbl="sibTrans1D1" presStyleIdx="4" presStyleCnt="12"/>
      <dgm:spPr/>
      <dgm:t>
        <a:bodyPr/>
        <a:lstStyle/>
        <a:p>
          <a:endParaRPr kumimoji="1" lang="ja-JP" altLang="en-US"/>
        </a:p>
      </dgm:t>
    </dgm:pt>
    <dgm:pt modelId="{72BCFA9C-49B0-4625-9A10-78DD6497DDE9}" type="pres">
      <dgm:prSet presAssocID="{2352F17E-4C3F-4C87-ABCC-49C2AC3280FA}" presName="node" presStyleLbl="node1" presStyleIdx="5" presStyleCnt="13">
        <dgm:presLayoutVars>
          <dgm:bulletEnabled val="1"/>
        </dgm:presLayoutVars>
      </dgm:prSet>
      <dgm:spPr/>
      <dgm:t>
        <a:bodyPr/>
        <a:lstStyle/>
        <a:p>
          <a:endParaRPr kumimoji="1" lang="ja-JP" altLang="en-US"/>
        </a:p>
      </dgm:t>
    </dgm:pt>
    <dgm:pt modelId="{99E1C8C4-42DB-44A3-B7AB-6E5560DCE0D2}" type="pres">
      <dgm:prSet presAssocID="{04BBA6FD-E712-42AA-91C6-F297E7223531}" presName="sibTrans" presStyleLbl="sibTrans1D1" presStyleIdx="5" presStyleCnt="12"/>
      <dgm:spPr/>
      <dgm:t>
        <a:bodyPr/>
        <a:lstStyle/>
        <a:p>
          <a:endParaRPr kumimoji="1" lang="ja-JP" altLang="en-US"/>
        </a:p>
      </dgm:t>
    </dgm:pt>
    <dgm:pt modelId="{F21281D2-76CF-4C6E-BAC5-ED71F271C079}" type="pres">
      <dgm:prSet presAssocID="{04BBA6FD-E712-42AA-91C6-F297E7223531}" presName="connectorText" presStyleLbl="sibTrans1D1" presStyleIdx="5" presStyleCnt="12"/>
      <dgm:spPr/>
      <dgm:t>
        <a:bodyPr/>
        <a:lstStyle/>
        <a:p>
          <a:endParaRPr kumimoji="1" lang="ja-JP" altLang="en-US"/>
        </a:p>
      </dgm:t>
    </dgm:pt>
    <dgm:pt modelId="{65E35A62-E27D-45AF-AE00-B98E7A7B1D8C}" type="pres">
      <dgm:prSet presAssocID="{3DC0A623-2471-41A0-972A-A6F58DF1D274}" presName="node" presStyleLbl="node1" presStyleIdx="6" presStyleCnt="13">
        <dgm:presLayoutVars>
          <dgm:bulletEnabled val="1"/>
        </dgm:presLayoutVars>
      </dgm:prSet>
      <dgm:spPr/>
      <dgm:t>
        <a:bodyPr/>
        <a:lstStyle/>
        <a:p>
          <a:endParaRPr kumimoji="1" lang="ja-JP" altLang="en-US"/>
        </a:p>
      </dgm:t>
    </dgm:pt>
    <dgm:pt modelId="{D902DBEE-3E9A-4CEC-A340-6B030B5EB23D}" type="pres">
      <dgm:prSet presAssocID="{F5FFA4B4-3AAF-4450-A31B-4C1C26FF437D}" presName="sibTrans" presStyleLbl="sibTrans1D1" presStyleIdx="6" presStyleCnt="12"/>
      <dgm:spPr/>
      <dgm:t>
        <a:bodyPr/>
        <a:lstStyle/>
        <a:p>
          <a:endParaRPr kumimoji="1" lang="ja-JP" altLang="en-US"/>
        </a:p>
      </dgm:t>
    </dgm:pt>
    <dgm:pt modelId="{57B4E155-4F3C-48E0-AA60-7BB8D176230F}" type="pres">
      <dgm:prSet presAssocID="{F5FFA4B4-3AAF-4450-A31B-4C1C26FF437D}" presName="connectorText" presStyleLbl="sibTrans1D1" presStyleIdx="6" presStyleCnt="12"/>
      <dgm:spPr/>
      <dgm:t>
        <a:bodyPr/>
        <a:lstStyle/>
        <a:p>
          <a:endParaRPr kumimoji="1" lang="ja-JP" altLang="en-US"/>
        </a:p>
      </dgm:t>
    </dgm:pt>
    <dgm:pt modelId="{103DD40F-44C2-46F5-AD03-343D5A328FF8}" type="pres">
      <dgm:prSet presAssocID="{6CAEBF84-81E5-4658-818D-2A3802A666C5}" presName="node" presStyleLbl="node1" presStyleIdx="7" presStyleCnt="13">
        <dgm:presLayoutVars>
          <dgm:bulletEnabled val="1"/>
        </dgm:presLayoutVars>
      </dgm:prSet>
      <dgm:spPr/>
      <dgm:t>
        <a:bodyPr/>
        <a:lstStyle/>
        <a:p>
          <a:endParaRPr kumimoji="1" lang="ja-JP" altLang="en-US"/>
        </a:p>
      </dgm:t>
    </dgm:pt>
    <dgm:pt modelId="{6E249707-E86E-4ABD-BEA8-4660F62DDC56}" type="pres">
      <dgm:prSet presAssocID="{66756582-8887-421B-A5D7-202F4647A6E9}" presName="sibTrans" presStyleLbl="sibTrans1D1" presStyleIdx="7" presStyleCnt="12"/>
      <dgm:spPr/>
      <dgm:t>
        <a:bodyPr/>
        <a:lstStyle/>
        <a:p>
          <a:endParaRPr kumimoji="1" lang="ja-JP" altLang="en-US"/>
        </a:p>
      </dgm:t>
    </dgm:pt>
    <dgm:pt modelId="{E6482160-AC7F-4CBF-95E7-28E5173C77DF}" type="pres">
      <dgm:prSet presAssocID="{66756582-8887-421B-A5D7-202F4647A6E9}" presName="connectorText" presStyleLbl="sibTrans1D1" presStyleIdx="7" presStyleCnt="12"/>
      <dgm:spPr/>
      <dgm:t>
        <a:bodyPr/>
        <a:lstStyle/>
        <a:p>
          <a:endParaRPr kumimoji="1" lang="ja-JP" altLang="en-US"/>
        </a:p>
      </dgm:t>
    </dgm:pt>
    <dgm:pt modelId="{4E680DC5-6345-4F58-B896-45B4ECCAEC0E}" type="pres">
      <dgm:prSet presAssocID="{034668AB-0FF1-4C42-BA96-4A9376F97F4C}" presName="node" presStyleLbl="node1" presStyleIdx="8" presStyleCnt="13">
        <dgm:presLayoutVars>
          <dgm:bulletEnabled val="1"/>
        </dgm:presLayoutVars>
      </dgm:prSet>
      <dgm:spPr/>
      <dgm:t>
        <a:bodyPr/>
        <a:lstStyle/>
        <a:p>
          <a:endParaRPr kumimoji="1" lang="ja-JP" altLang="en-US"/>
        </a:p>
      </dgm:t>
    </dgm:pt>
    <dgm:pt modelId="{36AB3378-2427-430D-8808-E6147F3F44FC}" type="pres">
      <dgm:prSet presAssocID="{1ED607A1-D1AC-4143-A648-E3FFA6F01651}" presName="sibTrans" presStyleLbl="sibTrans1D1" presStyleIdx="8" presStyleCnt="12"/>
      <dgm:spPr/>
      <dgm:t>
        <a:bodyPr/>
        <a:lstStyle/>
        <a:p>
          <a:endParaRPr kumimoji="1" lang="ja-JP" altLang="en-US"/>
        </a:p>
      </dgm:t>
    </dgm:pt>
    <dgm:pt modelId="{0598A6AA-531B-4714-B949-2B7A9772687F}" type="pres">
      <dgm:prSet presAssocID="{1ED607A1-D1AC-4143-A648-E3FFA6F01651}" presName="connectorText" presStyleLbl="sibTrans1D1" presStyleIdx="8" presStyleCnt="12"/>
      <dgm:spPr/>
      <dgm:t>
        <a:bodyPr/>
        <a:lstStyle/>
        <a:p>
          <a:endParaRPr kumimoji="1" lang="ja-JP" altLang="en-US"/>
        </a:p>
      </dgm:t>
    </dgm:pt>
    <dgm:pt modelId="{9C268E3A-5612-4AD5-8F0D-21C5B7AE8720}" type="pres">
      <dgm:prSet presAssocID="{F9CB3CFD-C38C-49DF-A88C-114B0E95CCB6}" presName="node" presStyleLbl="node1" presStyleIdx="9" presStyleCnt="13">
        <dgm:presLayoutVars>
          <dgm:bulletEnabled val="1"/>
        </dgm:presLayoutVars>
      </dgm:prSet>
      <dgm:spPr/>
      <dgm:t>
        <a:bodyPr/>
        <a:lstStyle/>
        <a:p>
          <a:endParaRPr kumimoji="1" lang="ja-JP" altLang="en-US"/>
        </a:p>
      </dgm:t>
    </dgm:pt>
    <dgm:pt modelId="{49549E93-5DB9-4BD3-914F-385955C65115}" type="pres">
      <dgm:prSet presAssocID="{2BD135AF-9EBC-4BCC-88B9-2029B512BE18}" presName="sibTrans" presStyleLbl="sibTrans1D1" presStyleIdx="9" presStyleCnt="12"/>
      <dgm:spPr/>
      <dgm:t>
        <a:bodyPr/>
        <a:lstStyle/>
        <a:p>
          <a:endParaRPr kumimoji="1" lang="ja-JP" altLang="en-US"/>
        </a:p>
      </dgm:t>
    </dgm:pt>
    <dgm:pt modelId="{639F89F2-AD1B-4535-B8FF-1E274A52F166}" type="pres">
      <dgm:prSet presAssocID="{2BD135AF-9EBC-4BCC-88B9-2029B512BE18}" presName="connectorText" presStyleLbl="sibTrans1D1" presStyleIdx="9" presStyleCnt="12"/>
      <dgm:spPr/>
      <dgm:t>
        <a:bodyPr/>
        <a:lstStyle/>
        <a:p>
          <a:endParaRPr kumimoji="1" lang="ja-JP" altLang="en-US"/>
        </a:p>
      </dgm:t>
    </dgm:pt>
    <dgm:pt modelId="{3EF3FF73-413B-4574-AB0F-353387AD7460}" type="pres">
      <dgm:prSet presAssocID="{6E6C3F40-0078-4C3A-AA0E-DC1B3CD3709C}" presName="node" presStyleLbl="node1" presStyleIdx="10" presStyleCnt="13">
        <dgm:presLayoutVars>
          <dgm:bulletEnabled val="1"/>
        </dgm:presLayoutVars>
      </dgm:prSet>
      <dgm:spPr/>
      <dgm:t>
        <a:bodyPr/>
        <a:lstStyle/>
        <a:p>
          <a:endParaRPr kumimoji="1" lang="ja-JP" altLang="en-US"/>
        </a:p>
      </dgm:t>
    </dgm:pt>
    <dgm:pt modelId="{6BB9A5B4-0F55-4915-8CF4-A7AD23F93AE6}" type="pres">
      <dgm:prSet presAssocID="{CAB85551-B943-4869-8DA6-964894F94433}" presName="sibTrans" presStyleLbl="sibTrans1D1" presStyleIdx="10" presStyleCnt="12"/>
      <dgm:spPr/>
      <dgm:t>
        <a:bodyPr/>
        <a:lstStyle/>
        <a:p>
          <a:endParaRPr kumimoji="1" lang="ja-JP" altLang="en-US"/>
        </a:p>
      </dgm:t>
    </dgm:pt>
    <dgm:pt modelId="{A30524DC-F7F7-4716-9530-5F804E43C177}" type="pres">
      <dgm:prSet presAssocID="{CAB85551-B943-4869-8DA6-964894F94433}" presName="connectorText" presStyleLbl="sibTrans1D1" presStyleIdx="10" presStyleCnt="12"/>
      <dgm:spPr/>
      <dgm:t>
        <a:bodyPr/>
        <a:lstStyle/>
        <a:p>
          <a:endParaRPr kumimoji="1" lang="ja-JP" altLang="en-US"/>
        </a:p>
      </dgm:t>
    </dgm:pt>
    <dgm:pt modelId="{5CC6CB0B-E746-426E-B9E3-D14166BC2088}" type="pres">
      <dgm:prSet presAssocID="{A98A5EBE-3699-4633-8D7C-78AC1D0C82FA}" presName="node" presStyleLbl="node1" presStyleIdx="11" presStyleCnt="13">
        <dgm:presLayoutVars>
          <dgm:bulletEnabled val="1"/>
        </dgm:presLayoutVars>
      </dgm:prSet>
      <dgm:spPr/>
      <dgm:t>
        <a:bodyPr/>
        <a:lstStyle/>
        <a:p>
          <a:endParaRPr kumimoji="1" lang="ja-JP" altLang="en-US"/>
        </a:p>
      </dgm:t>
    </dgm:pt>
    <dgm:pt modelId="{0602A8A5-D864-484C-9210-E137901A2F72}" type="pres">
      <dgm:prSet presAssocID="{647326DC-B677-40DB-B016-FF27B901CF8E}" presName="sibTrans" presStyleLbl="sibTrans1D1" presStyleIdx="11" presStyleCnt="12"/>
      <dgm:spPr/>
      <dgm:t>
        <a:bodyPr/>
        <a:lstStyle/>
        <a:p>
          <a:endParaRPr kumimoji="1" lang="ja-JP" altLang="en-US"/>
        </a:p>
      </dgm:t>
    </dgm:pt>
    <dgm:pt modelId="{68232F72-A615-442D-AEC7-FA6A2D0AED50}" type="pres">
      <dgm:prSet presAssocID="{647326DC-B677-40DB-B016-FF27B901CF8E}" presName="connectorText" presStyleLbl="sibTrans1D1" presStyleIdx="11" presStyleCnt="12"/>
      <dgm:spPr/>
      <dgm:t>
        <a:bodyPr/>
        <a:lstStyle/>
        <a:p>
          <a:endParaRPr kumimoji="1" lang="ja-JP" altLang="en-US"/>
        </a:p>
      </dgm:t>
    </dgm:pt>
    <dgm:pt modelId="{EF4762FC-7FB2-41E9-A603-2D63E57995EF}" type="pres">
      <dgm:prSet presAssocID="{AD7B0BB1-F486-44FF-B3C7-D185C445AAF9}" presName="node" presStyleLbl="node1" presStyleIdx="12" presStyleCnt="13">
        <dgm:presLayoutVars>
          <dgm:bulletEnabled val="1"/>
        </dgm:presLayoutVars>
      </dgm:prSet>
      <dgm:spPr/>
      <dgm:t>
        <a:bodyPr/>
        <a:lstStyle/>
        <a:p>
          <a:endParaRPr kumimoji="1" lang="ja-JP" altLang="en-US"/>
        </a:p>
      </dgm:t>
    </dgm:pt>
  </dgm:ptLst>
  <dgm:cxnLst>
    <dgm:cxn modelId="{EDD0D41D-FB2C-4C8C-ACD4-1E16163BDE1D}" srcId="{7D2C4A7D-3486-4A58-BA06-AC354BDA8928}" destId="{2352F17E-4C3F-4C87-ABCC-49C2AC3280FA}" srcOrd="5" destOrd="0" parTransId="{A9DEFCF9-A880-4C46-82C1-E4DCD0AED75F}" sibTransId="{04BBA6FD-E712-42AA-91C6-F297E7223531}"/>
    <dgm:cxn modelId="{FDBF41B4-B467-406D-BDCF-F37BFEB21BD4}" type="presOf" srcId="{D040B0FC-E003-417F-9E00-407E6BFE4F79}" destId="{53CBBD8C-0A12-4D0C-9A5C-F5EB52E591D7}" srcOrd="0" destOrd="0" presId="urn:microsoft.com/office/officeart/2005/8/layout/bProcess3"/>
    <dgm:cxn modelId="{E9E4D342-1D62-464D-8F66-9FCCBC8AE58C}" type="presOf" srcId="{647326DC-B677-40DB-B016-FF27B901CF8E}" destId="{68232F72-A615-442D-AEC7-FA6A2D0AED50}" srcOrd="1" destOrd="0" presId="urn:microsoft.com/office/officeart/2005/8/layout/bProcess3"/>
    <dgm:cxn modelId="{8722420D-C8B8-427C-A750-B208803ECCF7}" srcId="{7D2C4A7D-3486-4A58-BA06-AC354BDA8928}" destId="{D040B0FC-E003-417F-9E00-407E6BFE4F79}" srcOrd="3" destOrd="0" parTransId="{2E5F9E37-F426-40E7-AD49-9CE4743C0D58}" sibTransId="{3F0B55DC-3704-45EA-BD92-C87C967D9450}"/>
    <dgm:cxn modelId="{E094EFF1-A957-441A-AAB2-659B5A27D10C}" type="presOf" srcId="{5A454869-93C8-49E5-9FBA-1E181BD3C423}" destId="{9288D3EB-C7DF-4A1A-BDC7-6C0ADB5B69A5}" srcOrd="1" destOrd="0" presId="urn:microsoft.com/office/officeart/2005/8/layout/bProcess3"/>
    <dgm:cxn modelId="{8D919291-6961-487E-9B97-78C9A9F5C723}" type="presOf" srcId="{3F0B55DC-3704-45EA-BD92-C87C967D9450}" destId="{3B681989-C2AF-43A2-A90B-04A5B65D297E}" srcOrd="0" destOrd="0" presId="urn:microsoft.com/office/officeart/2005/8/layout/bProcess3"/>
    <dgm:cxn modelId="{FADEFC36-D162-4EB6-A4F8-A8B7CEF7588D}" srcId="{7D2C4A7D-3486-4A58-BA06-AC354BDA8928}" destId="{3DC0A623-2471-41A0-972A-A6F58DF1D274}" srcOrd="6" destOrd="0" parTransId="{0B3DAFCC-6304-4AB1-A6A3-8685F3F3BD70}" sibTransId="{F5FFA4B4-3AAF-4450-A31B-4C1C26FF437D}"/>
    <dgm:cxn modelId="{97C8E0CD-7E26-4027-8B1A-6B3CCCC159D5}" type="presOf" srcId="{1ED607A1-D1AC-4143-A648-E3FFA6F01651}" destId="{0598A6AA-531B-4714-B949-2B7A9772687F}" srcOrd="1" destOrd="0" presId="urn:microsoft.com/office/officeart/2005/8/layout/bProcess3"/>
    <dgm:cxn modelId="{C22AB6A2-09B4-4A9B-8293-B0AED84FA19D}" type="presOf" srcId="{3F0B55DC-3704-45EA-BD92-C87C967D9450}" destId="{489A8CB6-1F6A-4023-8322-521892001D95}" srcOrd="1" destOrd="0" presId="urn:microsoft.com/office/officeart/2005/8/layout/bProcess3"/>
    <dgm:cxn modelId="{67A0F059-D557-4F5C-A223-6464C09F6BAC}" type="presOf" srcId="{B2C4C3E2-C01C-423A-BF94-E7C300720319}" destId="{0D29B694-FBE2-44A1-958F-7F6089F3E1D1}" srcOrd="0" destOrd="0" presId="urn:microsoft.com/office/officeart/2005/8/layout/bProcess3"/>
    <dgm:cxn modelId="{E3E8EC2F-43EC-401E-A60E-23C7C05E36DA}" type="presOf" srcId="{034668AB-0FF1-4C42-BA96-4A9376F97F4C}" destId="{4E680DC5-6345-4F58-B896-45B4ECCAEC0E}" srcOrd="0" destOrd="0" presId="urn:microsoft.com/office/officeart/2005/8/layout/bProcess3"/>
    <dgm:cxn modelId="{6366125B-066B-4B94-A26B-3E7FC0CE10D9}" type="presOf" srcId="{7D2C4A7D-3486-4A58-BA06-AC354BDA8928}" destId="{B3240BC6-A31B-422F-8CE2-D33DF36CFACB}" srcOrd="0" destOrd="0" presId="urn:microsoft.com/office/officeart/2005/8/layout/bProcess3"/>
    <dgm:cxn modelId="{6A3AE38F-AACB-449D-B2E2-CF464D4AFA4E}" type="presOf" srcId="{A91DE116-ACE2-4EE3-915F-DE331146F117}" destId="{0F60C4E7-5EC3-49DD-9B2E-0021CA6AF9AC}" srcOrd="1" destOrd="0" presId="urn:microsoft.com/office/officeart/2005/8/layout/bProcess3"/>
    <dgm:cxn modelId="{171349C8-FB75-4A81-8C1F-4B38CA5054AA}" type="presOf" srcId="{3DC0A623-2471-41A0-972A-A6F58DF1D274}" destId="{65E35A62-E27D-45AF-AE00-B98E7A7B1D8C}" srcOrd="0" destOrd="0" presId="urn:microsoft.com/office/officeart/2005/8/layout/bProcess3"/>
    <dgm:cxn modelId="{95FAB598-8285-4AD5-89D1-03D46172792B}" type="presOf" srcId="{2352F17E-4C3F-4C87-ABCC-49C2AC3280FA}" destId="{72BCFA9C-49B0-4625-9A10-78DD6497DDE9}" srcOrd="0" destOrd="0" presId="urn:microsoft.com/office/officeart/2005/8/layout/bProcess3"/>
    <dgm:cxn modelId="{7BA5F94E-EB29-4139-A602-C503A5A5D80E}" type="presOf" srcId="{A98A5EBE-3699-4633-8D7C-78AC1D0C82FA}" destId="{5CC6CB0B-E746-426E-B9E3-D14166BC2088}" srcOrd="0" destOrd="0" presId="urn:microsoft.com/office/officeart/2005/8/layout/bProcess3"/>
    <dgm:cxn modelId="{1779D816-A1B9-4B7C-8747-13DC5F954143}" type="presOf" srcId="{2BD135AF-9EBC-4BCC-88B9-2029B512BE18}" destId="{49549E93-5DB9-4BD3-914F-385955C65115}" srcOrd="0" destOrd="0" presId="urn:microsoft.com/office/officeart/2005/8/layout/bProcess3"/>
    <dgm:cxn modelId="{99D80883-87FA-4B86-938F-B817E7B4CCB2}" type="presOf" srcId="{AD7B0BB1-F486-44FF-B3C7-D185C445AAF9}" destId="{EF4762FC-7FB2-41E9-A603-2D63E57995EF}" srcOrd="0" destOrd="0" presId="urn:microsoft.com/office/officeart/2005/8/layout/bProcess3"/>
    <dgm:cxn modelId="{1126AAE1-A88E-4D16-98E7-6D7ABE1A7154}" srcId="{7D2C4A7D-3486-4A58-BA06-AC354BDA8928}" destId="{F9CB3CFD-C38C-49DF-A88C-114B0E95CCB6}" srcOrd="9" destOrd="0" parTransId="{E28E83F0-0A50-4D1B-9CDB-7FFBB6077053}" sibTransId="{2BD135AF-9EBC-4BCC-88B9-2029B512BE18}"/>
    <dgm:cxn modelId="{83CBA2EA-F390-4262-8F57-B6A0BB9A39A7}" type="presOf" srcId="{2BD135AF-9EBC-4BCC-88B9-2029B512BE18}" destId="{639F89F2-AD1B-4535-B8FF-1E274A52F166}" srcOrd="1" destOrd="0" presId="urn:microsoft.com/office/officeart/2005/8/layout/bProcess3"/>
    <dgm:cxn modelId="{EE3D52AB-1D11-4AC5-9914-638EB234410B}" type="presOf" srcId="{1ED607A1-D1AC-4143-A648-E3FFA6F01651}" destId="{36AB3378-2427-430D-8808-E6147F3F44FC}" srcOrd="0" destOrd="0" presId="urn:microsoft.com/office/officeart/2005/8/layout/bProcess3"/>
    <dgm:cxn modelId="{6491A490-5108-420D-A4BC-2A21526B159C}" type="presOf" srcId="{82552DE9-0B2B-4BBD-9D7A-20E420CC50AA}" destId="{6CBD1E72-7868-4306-9E36-CB050410A503}" srcOrd="1" destOrd="0" presId="urn:microsoft.com/office/officeart/2005/8/layout/bProcess3"/>
    <dgm:cxn modelId="{D2A9BCD9-6F75-4BD2-A9F2-564A4DDEAC7E}" type="presOf" srcId="{5A454869-93C8-49E5-9FBA-1E181BD3C423}" destId="{1EF0CD7A-E638-4D62-B394-83FA630615C0}" srcOrd="0" destOrd="0" presId="urn:microsoft.com/office/officeart/2005/8/layout/bProcess3"/>
    <dgm:cxn modelId="{4C60284D-3FEC-409A-A18E-655AE6CD2FE6}" type="presOf" srcId="{6E6C3F40-0078-4C3A-AA0E-DC1B3CD3709C}" destId="{3EF3FF73-413B-4574-AB0F-353387AD7460}" srcOrd="0" destOrd="0" presId="urn:microsoft.com/office/officeart/2005/8/layout/bProcess3"/>
    <dgm:cxn modelId="{5180C2B5-9819-4E94-99D5-750C4C51C81D}" type="presOf" srcId="{04BBA6FD-E712-42AA-91C6-F297E7223531}" destId="{99E1C8C4-42DB-44A3-B7AB-6E5560DCE0D2}" srcOrd="0" destOrd="0" presId="urn:microsoft.com/office/officeart/2005/8/layout/bProcess3"/>
    <dgm:cxn modelId="{77877E2E-2982-4FBA-8FBE-BC133857AEAF}" type="presOf" srcId="{04BBA6FD-E712-42AA-91C6-F297E7223531}" destId="{F21281D2-76CF-4C6E-BAC5-ED71F271C079}" srcOrd="1" destOrd="0" presId="urn:microsoft.com/office/officeart/2005/8/layout/bProcess3"/>
    <dgm:cxn modelId="{7ABBF6C5-9BFB-4201-BAE6-951F90134BF5}" type="presOf" srcId="{F5FFA4B4-3AAF-4450-A31B-4C1C26FF437D}" destId="{D902DBEE-3E9A-4CEC-A340-6B030B5EB23D}" srcOrd="0" destOrd="0" presId="urn:microsoft.com/office/officeart/2005/8/layout/bProcess3"/>
    <dgm:cxn modelId="{CD9A6FBA-A93C-4A6F-991C-4CBE90DD8F2A}" srcId="{7D2C4A7D-3486-4A58-BA06-AC354BDA8928}" destId="{AD7B0BB1-F486-44FF-B3C7-D185C445AAF9}" srcOrd="12" destOrd="0" parTransId="{1BAF86BB-F188-410B-B1A1-78FA61361AE1}" sibTransId="{70DCC253-3B0F-4B14-8086-57B694E8E55F}"/>
    <dgm:cxn modelId="{2828431D-FE4A-4FE2-B36A-2ADCD7FEF4F9}" type="presOf" srcId="{A91DE116-ACE2-4EE3-915F-DE331146F117}" destId="{990BF2EB-3EB3-4D92-9967-F395C444517D}" srcOrd="0" destOrd="0" presId="urn:microsoft.com/office/officeart/2005/8/layout/bProcess3"/>
    <dgm:cxn modelId="{9409E3E5-8147-492E-965A-CD3B57764FCB}" srcId="{7D2C4A7D-3486-4A58-BA06-AC354BDA8928}" destId="{6E6C3F40-0078-4C3A-AA0E-DC1B3CD3709C}" srcOrd="10" destOrd="0" parTransId="{E09A3763-51A8-437B-811F-DF5E7A210C17}" sibTransId="{CAB85551-B943-4869-8DA6-964894F94433}"/>
    <dgm:cxn modelId="{CE9A0DCC-5B25-4DD3-A15F-E2815F434230}" type="presOf" srcId="{F5FFA4B4-3AAF-4450-A31B-4C1C26FF437D}" destId="{57B4E155-4F3C-48E0-AA60-7BB8D176230F}" srcOrd="1" destOrd="0" presId="urn:microsoft.com/office/officeart/2005/8/layout/bProcess3"/>
    <dgm:cxn modelId="{8E997D52-E925-4F58-A2E8-3FF633C44E87}" srcId="{7D2C4A7D-3486-4A58-BA06-AC354BDA8928}" destId="{034668AB-0FF1-4C42-BA96-4A9376F97F4C}" srcOrd="8" destOrd="0" parTransId="{48B7931C-5022-4E76-98EB-DDD582940665}" sibTransId="{1ED607A1-D1AC-4143-A648-E3FFA6F01651}"/>
    <dgm:cxn modelId="{F8382775-4C9F-4577-8E20-9517FDE43323}" type="presOf" srcId="{66756582-8887-421B-A5D7-202F4647A6E9}" destId="{E6482160-AC7F-4CBF-95E7-28E5173C77DF}" srcOrd="1" destOrd="0" presId="urn:microsoft.com/office/officeart/2005/8/layout/bProcess3"/>
    <dgm:cxn modelId="{4BAECC78-0067-4DDA-A083-E77E641DD0F9}" srcId="{7D2C4A7D-3486-4A58-BA06-AC354BDA8928}" destId="{6CAEBF84-81E5-4658-818D-2A3802A666C5}" srcOrd="7" destOrd="0" parTransId="{D6885917-37C6-4693-BB80-45F81ED449DA}" sibTransId="{66756582-8887-421B-A5D7-202F4647A6E9}"/>
    <dgm:cxn modelId="{6470AD83-F6CC-4B27-A5B0-31B697C1C4A2}" type="presOf" srcId="{877AF781-6292-42A7-8E8F-99507F11F590}" destId="{36D5F49E-713E-49F3-8767-73AC26B30F78}" srcOrd="0" destOrd="0" presId="urn:microsoft.com/office/officeart/2005/8/layout/bProcess3"/>
    <dgm:cxn modelId="{08ECF5A6-7573-47D4-8C7C-40B810F8C7F9}" srcId="{7D2C4A7D-3486-4A58-BA06-AC354BDA8928}" destId="{8569149C-83D5-4498-BC0D-E6D05520C202}" srcOrd="2" destOrd="0" parTransId="{4FEA959D-514F-40C2-89FB-4B57D1EF1389}" sibTransId="{5A454869-93C8-49E5-9FBA-1E181BD3C423}"/>
    <dgm:cxn modelId="{6AFD6462-3F20-4CD7-8AAD-A8220284D43A}" type="presOf" srcId="{CAB85551-B943-4869-8DA6-964894F94433}" destId="{6BB9A5B4-0F55-4915-8CF4-A7AD23F93AE6}" srcOrd="0" destOrd="0" presId="urn:microsoft.com/office/officeart/2005/8/layout/bProcess3"/>
    <dgm:cxn modelId="{A45D0A15-A160-4549-83E0-8CCC2CAD8F43}" type="presOf" srcId="{877AF781-6292-42A7-8E8F-99507F11F590}" destId="{961FC058-8713-4338-AEBF-F34466E075F0}" srcOrd="1" destOrd="0" presId="urn:microsoft.com/office/officeart/2005/8/layout/bProcess3"/>
    <dgm:cxn modelId="{1E9DA66A-9619-48C5-94E6-8B04D5EF70C5}" type="presOf" srcId="{CAB85551-B943-4869-8DA6-964894F94433}" destId="{A30524DC-F7F7-4716-9530-5F804E43C177}" srcOrd="1" destOrd="0" presId="urn:microsoft.com/office/officeart/2005/8/layout/bProcess3"/>
    <dgm:cxn modelId="{460F370E-751D-4955-888D-BEFFDDD6F02C}" srcId="{7D2C4A7D-3486-4A58-BA06-AC354BDA8928}" destId="{A98A5EBE-3699-4633-8D7C-78AC1D0C82FA}" srcOrd="11" destOrd="0" parTransId="{31B5C9E1-7DE4-4E5C-BAB4-A9F10C259101}" sibTransId="{647326DC-B677-40DB-B016-FF27B901CF8E}"/>
    <dgm:cxn modelId="{97C96C47-1C29-4212-B730-6B99B3615898}" srcId="{7D2C4A7D-3486-4A58-BA06-AC354BDA8928}" destId="{E6157EB1-4AE7-41C2-91E7-AC53E14C2DC0}" srcOrd="4" destOrd="0" parTransId="{020A98E9-B0BD-4EE1-934C-E7AEEA712A55}" sibTransId="{A91DE116-ACE2-4EE3-915F-DE331146F117}"/>
    <dgm:cxn modelId="{7F665185-2A98-43A2-B105-9DF49888209A}" type="presOf" srcId="{B2796C21-A638-4F23-9500-5E2B1C2A2BED}" destId="{9DE5A853-1F84-4997-86A8-D96C74E74A1C}" srcOrd="0" destOrd="0" presId="urn:microsoft.com/office/officeart/2005/8/layout/bProcess3"/>
    <dgm:cxn modelId="{674B8342-C6EB-4C79-91CC-F539CFB3C163}" type="presOf" srcId="{82552DE9-0B2B-4BBD-9D7A-20E420CC50AA}" destId="{85BB72D1-34F9-42A1-B3E9-46BA5C69A0FE}" srcOrd="0" destOrd="0" presId="urn:microsoft.com/office/officeart/2005/8/layout/bProcess3"/>
    <dgm:cxn modelId="{EE7B3313-2F0F-4C15-AD8E-101AFF401E16}" type="presOf" srcId="{647326DC-B677-40DB-B016-FF27B901CF8E}" destId="{0602A8A5-D864-484C-9210-E137901A2F72}" srcOrd="0" destOrd="0" presId="urn:microsoft.com/office/officeart/2005/8/layout/bProcess3"/>
    <dgm:cxn modelId="{31667443-5D0C-4025-A05C-4FA550B1D219}" type="presOf" srcId="{E6157EB1-4AE7-41C2-91E7-AC53E14C2DC0}" destId="{0EEA618D-ABA7-41BE-BE62-42379C9EF313}" srcOrd="0" destOrd="0" presId="urn:microsoft.com/office/officeart/2005/8/layout/bProcess3"/>
    <dgm:cxn modelId="{CC22C57D-C8F9-4908-A211-91697CA00BA8}" type="presOf" srcId="{66756582-8887-421B-A5D7-202F4647A6E9}" destId="{6E249707-E86E-4ABD-BEA8-4660F62DDC56}" srcOrd="0" destOrd="0" presId="urn:microsoft.com/office/officeart/2005/8/layout/bProcess3"/>
    <dgm:cxn modelId="{F22C5182-29FF-41BD-80E7-6FE0B359FF41}" type="presOf" srcId="{F9CB3CFD-C38C-49DF-A88C-114B0E95CCB6}" destId="{9C268E3A-5612-4AD5-8F0D-21C5B7AE8720}" srcOrd="0" destOrd="0" presId="urn:microsoft.com/office/officeart/2005/8/layout/bProcess3"/>
    <dgm:cxn modelId="{1CE2F2AA-1D71-480B-8317-23D96313E0BC}" srcId="{7D2C4A7D-3486-4A58-BA06-AC354BDA8928}" destId="{B2C4C3E2-C01C-423A-BF94-E7C300720319}" srcOrd="1" destOrd="0" parTransId="{178A25C8-12BD-4F5E-8730-40B973DE5DD1}" sibTransId="{877AF781-6292-42A7-8E8F-99507F11F590}"/>
    <dgm:cxn modelId="{90AF1670-DE24-4410-B575-3B9AD95849BD}" type="presOf" srcId="{8569149C-83D5-4498-BC0D-E6D05520C202}" destId="{DFD001FF-02A3-4ED4-9F59-6978AD29DE75}" srcOrd="0" destOrd="0" presId="urn:microsoft.com/office/officeart/2005/8/layout/bProcess3"/>
    <dgm:cxn modelId="{F96581C7-9581-4D3F-B741-68F90DD8EB65}" type="presOf" srcId="{6CAEBF84-81E5-4658-818D-2A3802A666C5}" destId="{103DD40F-44C2-46F5-AD03-343D5A328FF8}" srcOrd="0" destOrd="0" presId="urn:microsoft.com/office/officeart/2005/8/layout/bProcess3"/>
    <dgm:cxn modelId="{9CB26186-55CD-451B-A167-51633356621F}" srcId="{7D2C4A7D-3486-4A58-BA06-AC354BDA8928}" destId="{B2796C21-A638-4F23-9500-5E2B1C2A2BED}" srcOrd="0" destOrd="0" parTransId="{7AB88577-3AF6-4005-BDAA-6302C678E24F}" sibTransId="{82552DE9-0B2B-4BBD-9D7A-20E420CC50AA}"/>
    <dgm:cxn modelId="{7B93503A-946D-4A60-8BB6-2D0ED05FB079}" type="presParOf" srcId="{B3240BC6-A31B-422F-8CE2-D33DF36CFACB}" destId="{9DE5A853-1F84-4997-86A8-D96C74E74A1C}" srcOrd="0" destOrd="0" presId="urn:microsoft.com/office/officeart/2005/8/layout/bProcess3"/>
    <dgm:cxn modelId="{AE55965B-5612-42BE-B69C-388663DD97D9}" type="presParOf" srcId="{B3240BC6-A31B-422F-8CE2-D33DF36CFACB}" destId="{85BB72D1-34F9-42A1-B3E9-46BA5C69A0FE}" srcOrd="1" destOrd="0" presId="urn:microsoft.com/office/officeart/2005/8/layout/bProcess3"/>
    <dgm:cxn modelId="{5403D538-63A2-4E8C-81E6-45C598B7BFFB}" type="presParOf" srcId="{85BB72D1-34F9-42A1-B3E9-46BA5C69A0FE}" destId="{6CBD1E72-7868-4306-9E36-CB050410A503}" srcOrd="0" destOrd="0" presId="urn:microsoft.com/office/officeart/2005/8/layout/bProcess3"/>
    <dgm:cxn modelId="{C12A0444-1E1B-470E-B577-99D8CD4A7852}" type="presParOf" srcId="{B3240BC6-A31B-422F-8CE2-D33DF36CFACB}" destId="{0D29B694-FBE2-44A1-958F-7F6089F3E1D1}" srcOrd="2" destOrd="0" presId="urn:microsoft.com/office/officeart/2005/8/layout/bProcess3"/>
    <dgm:cxn modelId="{DEA03489-97D3-4950-BD21-2C31CAC68F2A}" type="presParOf" srcId="{B3240BC6-A31B-422F-8CE2-D33DF36CFACB}" destId="{36D5F49E-713E-49F3-8767-73AC26B30F78}" srcOrd="3" destOrd="0" presId="urn:microsoft.com/office/officeart/2005/8/layout/bProcess3"/>
    <dgm:cxn modelId="{DC236D34-75A5-4522-82DF-3A9A861662AD}" type="presParOf" srcId="{36D5F49E-713E-49F3-8767-73AC26B30F78}" destId="{961FC058-8713-4338-AEBF-F34466E075F0}" srcOrd="0" destOrd="0" presId="urn:microsoft.com/office/officeart/2005/8/layout/bProcess3"/>
    <dgm:cxn modelId="{CEC25923-07CA-42BB-BF46-B4AA76382BC6}" type="presParOf" srcId="{B3240BC6-A31B-422F-8CE2-D33DF36CFACB}" destId="{DFD001FF-02A3-4ED4-9F59-6978AD29DE75}" srcOrd="4" destOrd="0" presId="urn:microsoft.com/office/officeart/2005/8/layout/bProcess3"/>
    <dgm:cxn modelId="{F2C6E155-5840-414C-8F80-7205A652D210}" type="presParOf" srcId="{B3240BC6-A31B-422F-8CE2-D33DF36CFACB}" destId="{1EF0CD7A-E638-4D62-B394-83FA630615C0}" srcOrd="5" destOrd="0" presId="urn:microsoft.com/office/officeart/2005/8/layout/bProcess3"/>
    <dgm:cxn modelId="{59D771AC-F028-40CA-BE83-429745526F87}" type="presParOf" srcId="{1EF0CD7A-E638-4D62-B394-83FA630615C0}" destId="{9288D3EB-C7DF-4A1A-BDC7-6C0ADB5B69A5}" srcOrd="0" destOrd="0" presId="urn:microsoft.com/office/officeart/2005/8/layout/bProcess3"/>
    <dgm:cxn modelId="{68F2A97C-64AE-4FC6-B6FD-DF2DE514303F}" type="presParOf" srcId="{B3240BC6-A31B-422F-8CE2-D33DF36CFACB}" destId="{53CBBD8C-0A12-4D0C-9A5C-F5EB52E591D7}" srcOrd="6" destOrd="0" presId="urn:microsoft.com/office/officeart/2005/8/layout/bProcess3"/>
    <dgm:cxn modelId="{A126E541-495A-46AE-A376-5B9F8D32E9CF}" type="presParOf" srcId="{B3240BC6-A31B-422F-8CE2-D33DF36CFACB}" destId="{3B681989-C2AF-43A2-A90B-04A5B65D297E}" srcOrd="7" destOrd="0" presId="urn:microsoft.com/office/officeart/2005/8/layout/bProcess3"/>
    <dgm:cxn modelId="{235D456E-BF3C-4CBE-A391-CDAA5206CB07}" type="presParOf" srcId="{3B681989-C2AF-43A2-A90B-04A5B65D297E}" destId="{489A8CB6-1F6A-4023-8322-521892001D95}" srcOrd="0" destOrd="0" presId="urn:microsoft.com/office/officeart/2005/8/layout/bProcess3"/>
    <dgm:cxn modelId="{28CB3C02-CCCB-483F-97BD-DD224F341108}" type="presParOf" srcId="{B3240BC6-A31B-422F-8CE2-D33DF36CFACB}" destId="{0EEA618D-ABA7-41BE-BE62-42379C9EF313}" srcOrd="8" destOrd="0" presId="urn:microsoft.com/office/officeart/2005/8/layout/bProcess3"/>
    <dgm:cxn modelId="{187F5D67-EFD7-41EE-B89A-CFF6021A4F17}" type="presParOf" srcId="{B3240BC6-A31B-422F-8CE2-D33DF36CFACB}" destId="{990BF2EB-3EB3-4D92-9967-F395C444517D}" srcOrd="9" destOrd="0" presId="urn:microsoft.com/office/officeart/2005/8/layout/bProcess3"/>
    <dgm:cxn modelId="{666367C2-CD25-4DA9-AFC5-1280FEFA2981}" type="presParOf" srcId="{990BF2EB-3EB3-4D92-9967-F395C444517D}" destId="{0F60C4E7-5EC3-49DD-9B2E-0021CA6AF9AC}" srcOrd="0" destOrd="0" presId="urn:microsoft.com/office/officeart/2005/8/layout/bProcess3"/>
    <dgm:cxn modelId="{630393D9-0F85-4A50-B2EE-06D86C4E53A5}" type="presParOf" srcId="{B3240BC6-A31B-422F-8CE2-D33DF36CFACB}" destId="{72BCFA9C-49B0-4625-9A10-78DD6497DDE9}" srcOrd="10" destOrd="0" presId="urn:microsoft.com/office/officeart/2005/8/layout/bProcess3"/>
    <dgm:cxn modelId="{3507CCD8-671F-4740-891E-AE3B36054CB0}" type="presParOf" srcId="{B3240BC6-A31B-422F-8CE2-D33DF36CFACB}" destId="{99E1C8C4-42DB-44A3-B7AB-6E5560DCE0D2}" srcOrd="11" destOrd="0" presId="urn:microsoft.com/office/officeart/2005/8/layout/bProcess3"/>
    <dgm:cxn modelId="{EFB02512-4FA5-45AE-8129-D011306BA8F2}" type="presParOf" srcId="{99E1C8C4-42DB-44A3-B7AB-6E5560DCE0D2}" destId="{F21281D2-76CF-4C6E-BAC5-ED71F271C079}" srcOrd="0" destOrd="0" presId="urn:microsoft.com/office/officeart/2005/8/layout/bProcess3"/>
    <dgm:cxn modelId="{0EDB0ACB-9159-4A17-82A0-C67D5296B811}" type="presParOf" srcId="{B3240BC6-A31B-422F-8CE2-D33DF36CFACB}" destId="{65E35A62-E27D-45AF-AE00-B98E7A7B1D8C}" srcOrd="12" destOrd="0" presId="urn:microsoft.com/office/officeart/2005/8/layout/bProcess3"/>
    <dgm:cxn modelId="{1FE804B7-B874-4498-AEB4-C147BDFE2EDB}" type="presParOf" srcId="{B3240BC6-A31B-422F-8CE2-D33DF36CFACB}" destId="{D902DBEE-3E9A-4CEC-A340-6B030B5EB23D}" srcOrd="13" destOrd="0" presId="urn:microsoft.com/office/officeart/2005/8/layout/bProcess3"/>
    <dgm:cxn modelId="{2D970B56-B1CA-4547-99EC-BA8C2F5FB67E}" type="presParOf" srcId="{D902DBEE-3E9A-4CEC-A340-6B030B5EB23D}" destId="{57B4E155-4F3C-48E0-AA60-7BB8D176230F}" srcOrd="0" destOrd="0" presId="urn:microsoft.com/office/officeart/2005/8/layout/bProcess3"/>
    <dgm:cxn modelId="{CA1897F0-70DB-49C3-A04D-D14D264F80B7}" type="presParOf" srcId="{B3240BC6-A31B-422F-8CE2-D33DF36CFACB}" destId="{103DD40F-44C2-46F5-AD03-343D5A328FF8}" srcOrd="14" destOrd="0" presId="urn:microsoft.com/office/officeart/2005/8/layout/bProcess3"/>
    <dgm:cxn modelId="{200B9C2A-F126-4F10-97CF-585ADFD483B9}" type="presParOf" srcId="{B3240BC6-A31B-422F-8CE2-D33DF36CFACB}" destId="{6E249707-E86E-4ABD-BEA8-4660F62DDC56}" srcOrd="15" destOrd="0" presId="urn:microsoft.com/office/officeart/2005/8/layout/bProcess3"/>
    <dgm:cxn modelId="{AD0B36E7-8E4D-410E-AEAB-EE81F888F613}" type="presParOf" srcId="{6E249707-E86E-4ABD-BEA8-4660F62DDC56}" destId="{E6482160-AC7F-4CBF-95E7-28E5173C77DF}" srcOrd="0" destOrd="0" presId="urn:microsoft.com/office/officeart/2005/8/layout/bProcess3"/>
    <dgm:cxn modelId="{18FB1D86-1E24-45B0-A901-D83679853CB9}" type="presParOf" srcId="{B3240BC6-A31B-422F-8CE2-D33DF36CFACB}" destId="{4E680DC5-6345-4F58-B896-45B4ECCAEC0E}" srcOrd="16" destOrd="0" presId="urn:microsoft.com/office/officeart/2005/8/layout/bProcess3"/>
    <dgm:cxn modelId="{0C0869A2-7A17-4ABE-82F9-8BAADCD6656C}" type="presParOf" srcId="{B3240BC6-A31B-422F-8CE2-D33DF36CFACB}" destId="{36AB3378-2427-430D-8808-E6147F3F44FC}" srcOrd="17" destOrd="0" presId="urn:microsoft.com/office/officeart/2005/8/layout/bProcess3"/>
    <dgm:cxn modelId="{5085583F-A3E7-48AF-B60F-4233A17FF9FA}" type="presParOf" srcId="{36AB3378-2427-430D-8808-E6147F3F44FC}" destId="{0598A6AA-531B-4714-B949-2B7A9772687F}" srcOrd="0" destOrd="0" presId="urn:microsoft.com/office/officeart/2005/8/layout/bProcess3"/>
    <dgm:cxn modelId="{D9541E0E-55D7-4330-ADEC-A2EBEE99F320}" type="presParOf" srcId="{B3240BC6-A31B-422F-8CE2-D33DF36CFACB}" destId="{9C268E3A-5612-4AD5-8F0D-21C5B7AE8720}" srcOrd="18" destOrd="0" presId="urn:microsoft.com/office/officeart/2005/8/layout/bProcess3"/>
    <dgm:cxn modelId="{F40FC95A-A002-484A-A5FB-4694B7BF28FC}" type="presParOf" srcId="{B3240BC6-A31B-422F-8CE2-D33DF36CFACB}" destId="{49549E93-5DB9-4BD3-914F-385955C65115}" srcOrd="19" destOrd="0" presId="urn:microsoft.com/office/officeart/2005/8/layout/bProcess3"/>
    <dgm:cxn modelId="{F23082C2-B61F-4393-A911-FD53F58F1691}" type="presParOf" srcId="{49549E93-5DB9-4BD3-914F-385955C65115}" destId="{639F89F2-AD1B-4535-B8FF-1E274A52F166}" srcOrd="0" destOrd="0" presId="urn:microsoft.com/office/officeart/2005/8/layout/bProcess3"/>
    <dgm:cxn modelId="{40D818CE-5CAB-4D9D-AA69-FE189AC4C63E}" type="presParOf" srcId="{B3240BC6-A31B-422F-8CE2-D33DF36CFACB}" destId="{3EF3FF73-413B-4574-AB0F-353387AD7460}" srcOrd="20" destOrd="0" presId="urn:microsoft.com/office/officeart/2005/8/layout/bProcess3"/>
    <dgm:cxn modelId="{B018845C-352C-4632-AD3B-C076852D0FF8}" type="presParOf" srcId="{B3240BC6-A31B-422F-8CE2-D33DF36CFACB}" destId="{6BB9A5B4-0F55-4915-8CF4-A7AD23F93AE6}" srcOrd="21" destOrd="0" presId="urn:microsoft.com/office/officeart/2005/8/layout/bProcess3"/>
    <dgm:cxn modelId="{3CF35682-4411-4327-9AD9-35FDF19DC602}" type="presParOf" srcId="{6BB9A5B4-0F55-4915-8CF4-A7AD23F93AE6}" destId="{A30524DC-F7F7-4716-9530-5F804E43C177}" srcOrd="0" destOrd="0" presId="urn:microsoft.com/office/officeart/2005/8/layout/bProcess3"/>
    <dgm:cxn modelId="{429C9F8A-741A-4B30-916E-8EBD26FA5D7B}" type="presParOf" srcId="{B3240BC6-A31B-422F-8CE2-D33DF36CFACB}" destId="{5CC6CB0B-E746-426E-B9E3-D14166BC2088}" srcOrd="22" destOrd="0" presId="urn:microsoft.com/office/officeart/2005/8/layout/bProcess3"/>
    <dgm:cxn modelId="{A6B9F23F-01F6-4F85-92BE-40589CA3A234}" type="presParOf" srcId="{B3240BC6-A31B-422F-8CE2-D33DF36CFACB}" destId="{0602A8A5-D864-484C-9210-E137901A2F72}" srcOrd="23" destOrd="0" presId="urn:microsoft.com/office/officeart/2005/8/layout/bProcess3"/>
    <dgm:cxn modelId="{BD5069D7-0C2D-4EAF-AFC2-0457D8B028EC}" type="presParOf" srcId="{0602A8A5-D864-484C-9210-E137901A2F72}" destId="{68232F72-A615-442D-AEC7-FA6A2D0AED50}" srcOrd="0" destOrd="0" presId="urn:microsoft.com/office/officeart/2005/8/layout/bProcess3"/>
    <dgm:cxn modelId="{E6C2070C-CC29-4D95-A4F0-D5A7F2375994}" type="presParOf" srcId="{B3240BC6-A31B-422F-8CE2-D33DF36CFACB}" destId="{EF4762FC-7FB2-41E9-A603-2D63E57995EF}" srcOrd="24"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38463" cy="496888"/>
          </a:xfrm>
          <a:prstGeom prst="rect">
            <a:avLst/>
          </a:prstGeom>
        </p:spPr>
        <p:txBody>
          <a:bodyPr vert="horz" lIns="88249" tIns="44124" rIns="88249" bIns="44124" rtlCol="0"/>
          <a:lstStyle>
            <a:lvl1pPr algn="l">
              <a:defRPr sz="1200">
                <a:ea typeface="ＭＳ Ｐゴシック" pitchFamily="50" charset="-128"/>
              </a:defRPr>
            </a:lvl1pPr>
          </a:lstStyle>
          <a:p>
            <a:pPr>
              <a:defRPr/>
            </a:pPr>
            <a:endParaRPr lang="ja-JP" altLang="en-US"/>
          </a:p>
        </p:txBody>
      </p:sp>
      <p:sp>
        <p:nvSpPr>
          <p:cNvPr id="3" name="日付プレースホルダー 2"/>
          <p:cNvSpPr>
            <a:spLocks noGrp="1"/>
          </p:cNvSpPr>
          <p:nvPr>
            <p:ph type="dt" sz="quarter" idx="1"/>
          </p:nvPr>
        </p:nvSpPr>
        <p:spPr>
          <a:xfrm>
            <a:off x="3841750" y="0"/>
            <a:ext cx="2938463" cy="496888"/>
          </a:xfrm>
          <a:prstGeom prst="rect">
            <a:avLst/>
          </a:prstGeom>
        </p:spPr>
        <p:txBody>
          <a:bodyPr vert="horz" lIns="88249" tIns="44124" rIns="88249" bIns="44124" rtlCol="0"/>
          <a:lstStyle>
            <a:lvl1pPr algn="r">
              <a:defRPr sz="1200">
                <a:ea typeface="ＭＳ Ｐゴシック" pitchFamily="50" charset="-128"/>
              </a:defRPr>
            </a:lvl1pPr>
          </a:lstStyle>
          <a:p>
            <a:pPr>
              <a:defRPr/>
            </a:pPr>
            <a:fld id="{F4103CC2-869B-4529-BA49-8211D403F417}" type="datetimeFigureOut">
              <a:rPr lang="ja-JP" altLang="en-US"/>
              <a:pPr>
                <a:defRPr/>
              </a:pPr>
              <a:t>2010/12/22</a:t>
            </a:fld>
            <a:endParaRPr lang="ja-JP" altLang="en-US"/>
          </a:p>
        </p:txBody>
      </p:sp>
      <p:sp>
        <p:nvSpPr>
          <p:cNvPr id="4" name="フッター プレースホルダー 3"/>
          <p:cNvSpPr>
            <a:spLocks noGrp="1"/>
          </p:cNvSpPr>
          <p:nvPr>
            <p:ph type="ftr" sz="quarter" idx="2"/>
          </p:nvPr>
        </p:nvSpPr>
        <p:spPr>
          <a:xfrm>
            <a:off x="0" y="9413875"/>
            <a:ext cx="2938463" cy="496888"/>
          </a:xfrm>
          <a:prstGeom prst="rect">
            <a:avLst/>
          </a:prstGeom>
        </p:spPr>
        <p:txBody>
          <a:bodyPr vert="horz" lIns="88249" tIns="44124" rIns="88249" bIns="44124" rtlCol="0" anchor="b"/>
          <a:lstStyle>
            <a:lvl1pPr algn="l">
              <a:defRPr sz="1200">
                <a:ea typeface="ＭＳ Ｐゴシック" pitchFamily="50" charset="-128"/>
              </a:defRPr>
            </a:lvl1pPr>
          </a:lstStyle>
          <a:p>
            <a:pPr>
              <a:defRPr/>
            </a:pPr>
            <a:endParaRPr lang="ja-JP" altLang="en-US"/>
          </a:p>
        </p:txBody>
      </p:sp>
      <p:sp>
        <p:nvSpPr>
          <p:cNvPr id="5" name="スライド番号プレースホルダー 4"/>
          <p:cNvSpPr>
            <a:spLocks noGrp="1"/>
          </p:cNvSpPr>
          <p:nvPr>
            <p:ph type="sldNum" sz="quarter" idx="3"/>
          </p:nvPr>
        </p:nvSpPr>
        <p:spPr>
          <a:xfrm>
            <a:off x="3841750" y="9413875"/>
            <a:ext cx="2938463" cy="496888"/>
          </a:xfrm>
          <a:prstGeom prst="rect">
            <a:avLst/>
          </a:prstGeom>
        </p:spPr>
        <p:txBody>
          <a:bodyPr vert="horz" lIns="88249" tIns="44124" rIns="88249" bIns="44124" rtlCol="0" anchor="b"/>
          <a:lstStyle>
            <a:lvl1pPr algn="r">
              <a:defRPr sz="1200">
                <a:ea typeface="ＭＳ Ｐゴシック" pitchFamily="50" charset="-128"/>
              </a:defRPr>
            </a:lvl1pPr>
          </a:lstStyle>
          <a:p>
            <a:pPr>
              <a:defRPr/>
            </a:pPr>
            <a:fld id="{D1DBC70D-E8AB-41E2-BE00-3EFE29120E59}" type="slidenum">
              <a:rPr lang="ja-JP" altLang="en-US"/>
              <a:pPr>
                <a:defRPr/>
              </a:pPr>
              <a:t>‹#›</a:t>
            </a:fld>
            <a:endParaRPr lang="ja-JP" altLang="en-US"/>
          </a:p>
        </p:txBody>
      </p:sp>
    </p:spTree>
    <p:extLst>
      <p:ext uri="{BB962C8B-B14F-4D97-AF65-F5344CB8AC3E}">
        <p14:creationId xmlns:p14="http://schemas.microsoft.com/office/powerpoint/2010/main" val="31270530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3846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1750" y="0"/>
            <a:ext cx="2938463" cy="495300"/>
          </a:xfrm>
          <a:prstGeom prst="rect">
            <a:avLst/>
          </a:prstGeom>
        </p:spPr>
        <p:txBody>
          <a:bodyPr vert="horz" lIns="91440" tIns="45720" rIns="91440" bIns="45720" rtlCol="0"/>
          <a:lstStyle>
            <a:lvl1pPr algn="r">
              <a:defRPr sz="1200"/>
            </a:lvl1pPr>
          </a:lstStyle>
          <a:p>
            <a:fld id="{AF59B5A1-278B-4C47-87E5-E82977ABC9B9}" type="datetimeFigureOut">
              <a:rPr kumimoji="1" lang="ja-JP" altLang="en-US" smtClean="0"/>
              <a:t>2010/12/22</a:t>
            </a:fld>
            <a:endParaRPr kumimoji="1" lang="ja-JP" altLang="en-US"/>
          </a:p>
        </p:txBody>
      </p:sp>
      <p:sp>
        <p:nvSpPr>
          <p:cNvPr id="4" name="スライド イメージ プレースホルダー 3"/>
          <p:cNvSpPr>
            <a:spLocks noGrp="1" noRot="1" noChangeAspect="1"/>
          </p:cNvSpPr>
          <p:nvPr>
            <p:ph type="sldImg" idx="2"/>
          </p:nvPr>
        </p:nvSpPr>
        <p:spPr>
          <a:xfrm>
            <a:off x="912813" y="742950"/>
            <a:ext cx="4956175" cy="37179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7863" y="4708525"/>
            <a:ext cx="5426075" cy="446087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15463"/>
            <a:ext cx="293846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1750" y="9415463"/>
            <a:ext cx="2938463" cy="495300"/>
          </a:xfrm>
          <a:prstGeom prst="rect">
            <a:avLst/>
          </a:prstGeom>
        </p:spPr>
        <p:txBody>
          <a:bodyPr vert="horz" lIns="91440" tIns="45720" rIns="91440" bIns="45720" rtlCol="0" anchor="b"/>
          <a:lstStyle>
            <a:lvl1pPr algn="r">
              <a:defRPr sz="1200"/>
            </a:lvl1pPr>
          </a:lstStyle>
          <a:p>
            <a:fld id="{338989D7-CAE9-4235-A154-BA4077C9A807}" type="slidenum">
              <a:rPr kumimoji="1" lang="ja-JP" altLang="en-US" smtClean="0"/>
              <a:t>‹#›</a:t>
            </a:fld>
            <a:endParaRPr kumimoji="1" lang="ja-JP" altLang="en-US"/>
          </a:p>
        </p:txBody>
      </p:sp>
    </p:spTree>
    <p:extLst>
      <p:ext uri="{BB962C8B-B14F-4D97-AF65-F5344CB8AC3E}">
        <p14:creationId xmlns:p14="http://schemas.microsoft.com/office/powerpoint/2010/main" val="22227776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38989D7-CAE9-4235-A154-BA4077C9A807}" type="slidenum">
              <a:rPr kumimoji="1" lang="ja-JP" altLang="en-US" smtClean="0"/>
              <a:t>2</a:t>
            </a:fld>
            <a:endParaRPr kumimoji="1" lang="ja-JP" altLang="en-US"/>
          </a:p>
        </p:txBody>
      </p:sp>
    </p:spTree>
    <p:extLst>
      <p:ext uri="{BB962C8B-B14F-4D97-AF65-F5344CB8AC3E}">
        <p14:creationId xmlns:p14="http://schemas.microsoft.com/office/powerpoint/2010/main" val="3675552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ではこれを</a:t>
            </a:r>
            <a:r>
              <a:rPr kumimoji="1" lang="en-US" altLang="ja-JP" dirty="0" err="1" smtClean="0"/>
              <a:t>CorePrep</a:t>
            </a:r>
            <a:r>
              <a:rPr kumimoji="1" lang="ja-JP" altLang="en-US" dirty="0" smtClean="0"/>
              <a:t>でやればかんぺき！かというと</a:t>
            </a:r>
            <a:r>
              <a:rPr kumimoji="1" lang="en-US" altLang="ja-JP"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38989D7-CAE9-4235-A154-BA4077C9A807}" type="slidenum">
              <a:rPr kumimoji="1" lang="ja-JP" altLang="en-US" smtClean="0"/>
              <a:t>17</a:t>
            </a:fld>
            <a:endParaRPr kumimoji="1" lang="ja-JP" altLang="en-US"/>
          </a:p>
        </p:txBody>
      </p:sp>
    </p:spTree>
    <p:extLst>
      <p:ext uri="{BB962C8B-B14F-4D97-AF65-F5344CB8AC3E}">
        <p14:creationId xmlns:p14="http://schemas.microsoft.com/office/powerpoint/2010/main" val="1298537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ここまではよかった</a:t>
            </a:r>
            <a:endParaRPr kumimoji="1" lang="ja-JP" altLang="en-US" dirty="0"/>
          </a:p>
        </p:txBody>
      </p:sp>
      <p:sp>
        <p:nvSpPr>
          <p:cNvPr id="4" name="スライド番号プレースホルダー 3"/>
          <p:cNvSpPr>
            <a:spLocks noGrp="1"/>
          </p:cNvSpPr>
          <p:nvPr>
            <p:ph type="sldNum" sz="quarter" idx="10"/>
          </p:nvPr>
        </p:nvSpPr>
        <p:spPr/>
        <p:txBody>
          <a:bodyPr/>
          <a:lstStyle/>
          <a:p>
            <a:fld id="{338989D7-CAE9-4235-A154-BA4077C9A807}" type="slidenum">
              <a:rPr kumimoji="1" lang="ja-JP" altLang="en-US" smtClean="0"/>
              <a:t>19</a:t>
            </a:fld>
            <a:endParaRPr kumimoji="1" lang="ja-JP" altLang="en-US"/>
          </a:p>
        </p:txBody>
      </p:sp>
    </p:spTree>
    <p:extLst>
      <p:ext uri="{BB962C8B-B14F-4D97-AF65-F5344CB8AC3E}">
        <p14:creationId xmlns:p14="http://schemas.microsoft.com/office/powerpoint/2010/main" val="2408874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38989D7-CAE9-4235-A154-BA4077C9A807}" type="slidenum">
              <a:rPr kumimoji="1" lang="ja-JP" altLang="en-US" smtClean="0"/>
              <a:t>20</a:t>
            </a:fld>
            <a:endParaRPr kumimoji="1" lang="ja-JP" altLang="en-US"/>
          </a:p>
        </p:txBody>
      </p:sp>
    </p:spTree>
    <p:extLst>
      <p:ext uri="{BB962C8B-B14F-4D97-AF65-F5344CB8AC3E}">
        <p14:creationId xmlns:p14="http://schemas.microsoft.com/office/powerpoint/2010/main" val="130737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lvl1pPr algn="ctr">
              <a:defRPr sz="4000">
                <a:solidFill>
                  <a:schemeClr val="tx1"/>
                </a:solidFill>
                <a:effectLst/>
                <a:latin typeface="Georgia" pitchFamily="18" charset="0"/>
                <a:ea typeface="+mj-ea"/>
                <a:cs typeface="Times New Roman" pitchFamily="18" charset="0"/>
              </a:defRPr>
            </a:lvl1pPr>
          </a:lstStyle>
          <a:p>
            <a:r>
              <a:rPr lang="ja-JP" altLang="en-US" smtClean="0"/>
              <a:t>マスター タイトルの書式設定</a:t>
            </a:r>
            <a:endParaRPr lang="ja-JP" altLang="en-US" dirty="0"/>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sz="2800">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67F180EF-3C3E-464A-BDB7-F2BE0E50BC5C}" type="datetime1">
              <a:rPr lang="ja-JP" altLang="en-US" smtClean="0"/>
              <a:t>2010/12/22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87542E3-83BA-4DD8-AD0F-EA0A665D9436}" type="slidenum">
              <a:rPr lang="en-US" altLang="ja-JP"/>
              <a:pPr>
                <a:defRPr/>
              </a:pPr>
              <a:t>‹#›</a:t>
            </a:fld>
            <a:endParaRPr lang="en-US" altLang="ja-JP"/>
          </a:p>
        </p:txBody>
      </p:sp>
    </p:spTree>
    <p:extLst>
      <p:ext uri="{BB962C8B-B14F-4D97-AF65-F5344CB8AC3E}">
        <p14:creationId xmlns:p14="http://schemas.microsoft.com/office/powerpoint/2010/main" val="4248771878"/>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E63AEA04-4F3D-4898-8017-C96C164551C6}" type="datetime1">
              <a:rPr lang="ja-JP" altLang="en-US" smtClean="0"/>
              <a:t>2010/12/22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CB61314-B083-4413-93C1-C60C1AB47506}" type="slidenum">
              <a:rPr lang="en-US" altLang="ja-JP"/>
              <a:pPr>
                <a:defRPr/>
              </a:pPr>
              <a:t>‹#›</a:t>
            </a:fld>
            <a:endParaRPr lang="en-US" altLang="ja-JP"/>
          </a:p>
        </p:txBody>
      </p:sp>
    </p:spTree>
    <p:extLst>
      <p:ext uri="{BB962C8B-B14F-4D97-AF65-F5344CB8AC3E}">
        <p14:creationId xmlns:p14="http://schemas.microsoft.com/office/powerpoint/2010/main" val="665444842"/>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6AF5CC5-46E9-4156-B009-7589B2042D39}" type="datetime1">
              <a:rPr lang="ja-JP" altLang="en-US" smtClean="0"/>
              <a:t>2010/12/22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C090FC0-375A-4894-B7E9-C8A4E4470F68}" type="slidenum">
              <a:rPr lang="en-US" altLang="ja-JP"/>
              <a:pPr>
                <a:defRPr/>
              </a:pPr>
              <a:t>‹#›</a:t>
            </a:fld>
            <a:endParaRPr lang="en-US" altLang="ja-JP"/>
          </a:p>
        </p:txBody>
      </p:sp>
    </p:spTree>
    <p:extLst>
      <p:ext uri="{BB962C8B-B14F-4D97-AF65-F5344CB8AC3E}">
        <p14:creationId xmlns:p14="http://schemas.microsoft.com/office/powerpoint/2010/main" val="274947532"/>
      </p:ext>
    </p:extLst>
  </p:cSld>
  <p:clrMapOvr>
    <a:masterClrMapping/>
  </p:clrMapOvr>
  <p:transition>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のみ">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548680"/>
            <a:ext cx="8229600" cy="5577483"/>
          </a:xfrm>
        </p:spPr>
        <p:txBody>
          <a:bodyPr anchor="ctr"/>
          <a:lstStyle>
            <a:lvl1pPr marL="0" indent="0" algn="ctr">
              <a:buFont typeface="Arial"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778CF037-C4B5-4ADC-891F-70B9F7132D9B}" type="datetime1">
              <a:rPr lang="ja-JP" altLang="en-US" smtClean="0"/>
              <a:t>2010/12/22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22CB81E-C655-4104-8A92-7E0D993E58AD}" type="slidenum">
              <a:rPr lang="en-US" altLang="ja-JP"/>
              <a:pPr>
                <a:defRPr/>
              </a:pPr>
              <a:t>‹#›</a:t>
            </a:fld>
            <a:endParaRPr lang="en-US" altLang="ja-JP"/>
          </a:p>
        </p:txBody>
      </p:sp>
    </p:spTree>
    <p:extLst>
      <p:ext uri="{BB962C8B-B14F-4D97-AF65-F5344CB8AC3E}">
        <p14:creationId xmlns:p14="http://schemas.microsoft.com/office/powerpoint/2010/main" val="908096060"/>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ctr">
              <a:defRPr b="0">
                <a:latin typeface="+mj-lt"/>
                <a:ea typeface="+mn-ea"/>
                <a:cs typeface="Lucida Sans" pitchFamily="34" charset="0"/>
              </a:defRPr>
            </a:lvl1pPr>
          </a:lstStyle>
          <a:p>
            <a:r>
              <a:rPr lang="ja-JP" altLang="en-US" dirty="0" smtClean="0"/>
              <a:t>マスター タイトルの書式設定</a:t>
            </a:r>
            <a:endParaRPr lang="ja-JP" altLang="en-US" dirty="0"/>
          </a:p>
        </p:txBody>
      </p:sp>
      <p:sp>
        <p:nvSpPr>
          <p:cNvPr id="3" name="コンテンツ プレースホルダー 2"/>
          <p:cNvSpPr>
            <a:spLocks noGrp="1"/>
          </p:cNvSpPr>
          <p:nvPr>
            <p:ph idx="1"/>
          </p:nvPr>
        </p:nvSpPr>
        <p:spPr/>
        <p:txBody>
          <a:bodyPr/>
          <a:lstStyle>
            <a:lvl1pPr>
              <a:spcBef>
                <a:spcPts val="1400"/>
              </a:spcBef>
              <a:defRPr/>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531DA8FA-9938-442D-81B6-89BEF3D4D898}" type="datetime1">
              <a:rPr lang="ja-JP" altLang="en-US" smtClean="0"/>
              <a:t>2010/12/22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76DC215-9CA6-4815-A173-5E1AC0A1DC1C}" type="slidenum">
              <a:rPr lang="en-US" altLang="ja-JP"/>
              <a:pPr>
                <a:defRPr/>
              </a:pPr>
              <a:t>‹#›</a:t>
            </a:fld>
            <a:endParaRPr lang="en-US" altLang="ja-JP"/>
          </a:p>
        </p:txBody>
      </p:sp>
    </p:spTree>
    <p:extLst>
      <p:ext uri="{BB962C8B-B14F-4D97-AF65-F5344CB8AC3E}">
        <p14:creationId xmlns:p14="http://schemas.microsoft.com/office/powerpoint/2010/main" val="1973522650"/>
      </p:ext>
    </p:extLst>
  </p:cSld>
  <p:clrMapOvr>
    <a:masterClrMapping/>
  </p:clrMapOvr>
  <p:transition>
    <p:pu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0" cap="none">
                <a:solidFill>
                  <a:schemeClr val="tx1"/>
                </a:solidFill>
                <a:effectLst/>
                <a:latin typeface="Times New Roman" pitchFamily="18" charset="0"/>
                <a:ea typeface="HGP明朝E" pitchFamily="18" charset="-128"/>
                <a:cs typeface="Times New Roman" pitchFamily="18" charset="0"/>
              </a:defRPr>
            </a:lvl1pPr>
          </a:lstStyle>
          <a:p>
            <a:r>
              <a:rPr lang="ja-JP" altLang="en-US" smtClean="0"/>
              <a:t>マスター タイトルの書式設定</a:t>
            </a:r>
            <a:endParaRPr lang="ja-JP" altLang="en-US" dirty="0"/>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atin typeface="+mn-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AB84C0C5-2A3B-4BEB-B180-52341C2AB302}" type="datetime1">
              <a:rPr lang="ja-JP" altLang="en-US" smtClean="0"/>
              <a:t>2010/12/22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876517B-2002-4574-9BAB-3713C3419097}" type="slidenum">
              <a:rPr lang="en-US" altLang="ja-JP"/>
              <a:pPr>
                <a:defRPr/>
              </a:pPr>
              <a:t>‹#›</a:t>
            </a:fld>
            <a:endParaRPr lang="en-US" altLang="ja-JP"/>
          </a:p>
        </p:txBody>
      </p:sp>
    </p:spTree>
    <p:extLst>
      <p:ext uri="{BB962C8B-B14F-4D97-AF65-F5344CB8AC3E}">
        <p14:creationId xmlns:p14="http://schemas.microsoft.com/office/powerpoint/2010/main" val="3065213397"/>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2708920"/>
            <a:ext cx="4038600" cy="34172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コンテンツ プレースホルダー 3"/>
          <p:cNvSpPr>
            <a:spLocks noGrp="1"/>
          </p:cNvSpPr>
          <p:nvPr>
            <p:ph sz="half" idx="2"/>
          </p:nvPr>
        </p:nvSpPr>
        <p:spPr>
          <a:xfrm>
            <a:off x="4648200" y="2708920"/>
            <a:ext cx="4038600" cy="34172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Rectangle 4"/>
          <p:cNvSpPr>
            <a:spLocks noGrp="1" noChangeArrowheads="1"/>
          </p:cNvSpPr>
          <p:nvPr>
            <p:ph type="dt" sz="half" idx="10"/>
          </p:nvPr>
        </p:nvSpPr>
        <p:spPr>
          <a:ln/>
        </p:spPr>
        <p:txBody>
          <a:bodyPr/>
          <a:lstStyle>
            <a:lvl1pPr>
              <a:defRPr/>
            </a:lvl1pPr>
          </a:lstStyle>
          <a:p>
            <a:pPr>
              <a:defRPr/>
            </a:pPr>
            <a:fld id="{0E3D1E5B-9B62-4B95-AAE8-F671248385D8}" type="datetime1">
              <a:rPr lang="ja-JP" altLang="en-US" smtClean="0"/>
              <a:t>2010/12/22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CA3009F-D0E5-4C4F-B50B-92768A691711}" type="slidenum">
              <a:rPr lang="en-US" altLang="ja-JP"/>
              <a:pPr>
                <a:defRPr/>
              </a:pPr>
              <a:t>‹#›</a:t>
            </a:fld>
            <a:endParaRPr lang="en-US" altLang="ja-JP"/>
          </a:p>
        </p:txBody>
      </p:sp>
    </p:spTree>
    <p:extLst>
      <p:ext uri="{BB962C8B-B14F-4D97-AF65-F5344CB8AC3E}">
        <p14:creationId xmlns:p14="http://schemas.microsoft.com/office/powerpoint/2010/main" val="3967024196"/>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dirty="0" smtClean="0"/>
              <a:t>マスター タイトルの書式設定</a:t>
            </a:r>
            <a:endParaRPr lang="ja-JP" altLang="en-US" dirty="0"/>
          </a:p>
        </p:txBody>
      </p:sp>
      <p:sp>
        <p:nvSpPr>
          <p:cNvPr id="3" name="テキスト プレースホルダー 2"/>
          <p:cNvSpPr>
            <a:spLocks noGrp="1"/>
          </p:cNvSpPr>
          <p:nvPr>
            <p:ph type="body" idx="1"/>
          </p:nvPr>
        </p:nvSpPr>
        <p:spPr>
          <a:xfrm>
            <a:off x="467544"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テキスト プレースホルダー 4"/>
          <p:cNvSpPr>
            <a:spLocks noGrp="1"/>
          </p:cNvSpPr>
          <p:nvPr>
            <p:ph type="body" sz="quarter" idx="3"/>
          </p:nvPr>
        </p:nvSpPr>
        <p:spPr>
          <a:xfrm>
            <a:off x="4644008"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7" name="Rectangle 4"/>
          <p:cNvSpPr>
            <a:spLocks noGrp="1" noChangeArrowheads="1"/>
          </p:cNvSpPr>
          <p:nvPr>
            <p:ph type="dt" sz="half" idx="10"/>
          </p:nvPr>
        </p:nvSpPr>
        <p:spPr>
          <a:ln/>
        </p:spPr>
        <p:txBody>
          <a:bodyPr/>
          <a:lstStyle>
            <a:lvl1pPr>
              <a:defRPr/>
            </a:lvl1pPr>
          </a:lstStyle>
          <a:p>
            <a:pPr>
              <a:defRPr/>
            </a:pPr>
            <a:fld id="{48B1CA85-E984-4B75-A165-F813472F6764}" type="datetime1">
              <a:rPr lang="ja-JP" altLang="en-US" smtClean="0"/>
              <a:t>2010/12/22</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E5F23CA-133A-4F05-A480-4F493A4C44D9}" type="slidenum">
              <a:rPr lang="en-US" altLang="ja-JP"/>
              <a:pPr>
                <a:defRPr/>
              </a:pPr>
              <a:t>‹#›</a:t>
            </a:fld>
            <a:endParaRPr lang="en-US" altLang="ja-JP"/>
          </a:p>
        </p:txBody>
      </p:sp>
    </p:spTree>
    <p:extLst>
      <p:ext uri="{BB962C8B-B14F-4D97-AF65-F5344CB8AC3E}">
        <p14:creationId xmlns:p14="http://schemas.microsoft.com/office/powerpoint/2010/main" val="1463142309"/>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0032E841-7FAD-49F4-B19D-C01B7027E218}" type="datetime1">
              <a:rPr lang="ja-JP" altLang="en-US" smtClean="0"/>
              <a:t>2010/12/22</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A4F0A257-12B9-450A-B70E-91958EF5ADAB}" type="slidenum">
              <a:rPr lang="en-US" altLang="ja-JP"/>
              <a:pPr>
                <a:defRPr/>
              </a:pPr>
              <a:t>‹#›</a:t>
            </a:fld>
            <a:endParaRPr lang="en-US" altLang="ja-JP"/>
          </a:p>
        </p:txBody>
      </p:sp>
    </p:spTree>
    <p:extLst>
      <p:ext uri="{BB962C8B-B14F-4D97-AF65-F5344CB8AC3E}">
        <p14:creationId xmlns:p14="http://schemas.microsoft.com/office/powerpoint/2010/main" val="524115941"/>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70CD165-6031-40C0-A0FC-FAE25614F7DB}" type="datetime1">
              <a:rPr lang="ja-JP" altLang="en-US" smtClean="0"/>
              <a:t>2010/12/22</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8D5E867-DC1D-4FF1-BFC3-3CEE6DC87881}" type="slidenum">
              <a:rPr lang="en-US" altLang="ja-JP"/>
              <a:pPr>
                <a:defRPr/>
              </a:pPr>
              <a:t>‹#›</a:t>
            </a:fld>
            <a:endParaRPr lang="en-US" altLang="ja-JP"/>
          </a:p>
        </p:txBody>
      </p:sp>
    </p:spTree>
    <p:extLst>
      <p:ext uri="{BB962C8B-B14F-4D97-AF65-F5344CB8AC3E}">
        <p14:creationId xmlns:p14="http://schemas.microsoft.com/office/powerpoint/2010/main" val="2035208810"/>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8FB13AD-C147-421F-87D7-9B6204A7DE93}" type="datetime1">
              <a:rPr lang="ja-JP" altLang="en-US" smtClean="0"/>
              <a:t>2010/12/22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032DE41-BDCE-47B2-B6ED-5A022322DBE2}" type="slidenum">
              <a:rPr lang="en-US" altLang="ja-JP"/>
              <a:pPr>
                <a:defRPr/>
              </a:pPr>
              <a:t>‹#›</a:t>
            </a:fld>
            <a:endParaRPr lang="en-US" altLang="ja-JP"/>
          </a:p>
        </p:txBody>
      </p:sp>
    </p:spTree>
    <p:extLst>
      <p:ext uri="{BB962C8B-B14F-4D97-AF65-F5344CB8AC3E}">
        <p14:creationId xmlns:p14="http://schemas.microsoft.com/office/powerpoint/2010/main" val="3956907754"/>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785F3C04-B2F9-48FD-8C51-6BAFF85E509E}" type="datetime1">
              <a:rPr lang="ja-JP" altLang="en-US" smtClean="0"/>
              <a:t>2010/12/22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zh-TW" altLang="en-US" smtClean="0"/>
              <a:t>卒業研究　進捗発表</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B8BA251-08E7-4FC8-A923-00F67399514D}" type="slidenum">
              <a:rPr lang="en-US" altLang="ja-JP"/>
              <a:pPr>
                <a:defRPr/>
              </a:pPr>
              <a:t>‹#›</a:t>
            </a:fld>
            <a:endParaRPr lang="en-US" altLang="ja-JP"/>
          </a:p>
        </p:txBody>
      </p:sp>
    </p:spTree>
    <p:extLst>
      <p:ext uri="{BB962C8B-B14F-4D97-AF65-F5344CB8AC3E}">
        <p14:creationId xmlns:p14="http://schemas.microsoft.com/office/powerpoint/2010/main" val="4060810867"/>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4F2EC"/>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2074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dirty="0" smtClean="0"/>
              <a:t>マスタ タイトルの書式設定</a:t>
            </a:r>
          </a:p>
        </p:txBody>
      </p:sp>
      <p:sp>
        <p:nvSpPr>
          <p:cNvPr id="1027" name="Rectangle 3"/>
          <p:cNvSpPr>
            <a:spLocks noGrp="1" noChangeArrowheads="1"/>
          </p:cNvSpPr>
          <p:nvPr>
            <p:ph type="body" idx="1"/>
          </p:nvPr>
        </p:nvSpPr>
        <p:spPr bwMode="auto">
          <a:xfrm>
            <a:off x="457200" y="2708920"/>
            <a:ext cx="8229600" cy="3417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2458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ＭＳ Ｐゴシック" charset="-128"/>
              </a:defRPr>
            </a:lvl1pPr>
          </a:lstStyle>
          <a:p>
            <a:pPr>
              <a:defRPr/>
            </a:pPr>
            <a:fld id="{49C3D521-A62D-4B11-89D3-2E8DF7C8878E}" type="datetime1">
              <a:rPr lang="ja-JP" altLang="en-US" smtClean="0"/>
              <a:t>2010/12/22</a:t>
            </a:fld>
            <a:endParaRPr lang="en-US" altLang="ja-JP"/>
          </a:p>
        </p:txBody>
      </p:sp>
      <p:sp>
        <p:nvSpPr>
          <p:cNvPr id="2458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ＭＳ Ｐゴシック" charset="-128"/>
              </a:defRPr>
            </a:lvl1pPr>
          </a:lstStyle>
          <a:p>
            <a:pPr>
              <a:defRPr/>
            </a:pPr>
            <a:r>
              <a:rPr lang="zh-TW" altLang="en-US" smtClean="0"/>
              <a:t>卒業研究　進捗発表</a:t>
            </a:r>
            <a:endParaRPr lang="en-US" altLang="ja-JP"/>
          </a:p>
        </p:txBody>
      </p:sp>
      <p:sp>
        <p:nvSpPr>
          <p:cNvPr id="2458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fld id="{59062E71-AB91-4957-9364-39180F18738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transition>
    <p:push/>
  </p:transition>
  <p:timing>
    <p:tnLst>
      <p:par>
        <p:cTn id="1" dur="indefinite" restart="never" nodeType="tmRoot"/>
      </p:par>
    </p:tnLst>
  </p:timing>
  <p:hf sldNum="0" hdr="0" ftr="0" dt="0"/>
  <p:txStyles>
    <p:titleStyle>
      <a:lvl1pPr algn="ctr" rtl="0" eaLnBrk="1" fontAlgn="base" hangingPunct="1">
        <a:spcBef>
          <a:spcPct val="0"/>
        </a:spcBef>
        <a:spcAft>
          <a:spcPct val="0"/>
        </a:spcAft>
        <a:defRPr kumimoji="1" sz="6600">
          <a:solidFill>
            <a:srgbClr val="5A5A5A"/>
          </a:solidFill>
          <a:effectLst>
            <a:outerShdw blurRad="38100" dist="38100" dir="2700000" algn="tl">
              <a:srgbClr val="000000">
                <a:alpha val="43137"/>
              </a:srgbClr>
            </a:outerShdw>
          </a:effectLst>
          <a:latin typeface="+mj-lt"/>
          <a:ea typeface="+mn-ea"/>
          <a:cs typeface="Lucida Sans" pitchFamily="34" charset="0"/>
        </a:defRPr>
      </a:lvl1pPr>
      <a:lvl2pPr algn="l" rtl="0" eaLnBrk="1" fontAlgn="base" hangingPunct="1">
        <a:spcBef>
          <a:spcPct val="0"/>
        </a:spcBef>
        <a:spcAft>
          <a:spcPct val="0"/>
        </a:spcAft>
        <a:defRPr kumimoji="1" sz="2400">
          <a:solidFill>
            <a:srgbClr val="7F7F7F"/>
          </a:solidFill>
          <a:latin typeface="Franklin Gothic Demi" pitchFamily="34" charset="0"/>
          <a:ea typeface="HGPｺﾞｼｯｸE" pitchFamily="50" charset="-128"/>
          <a:cs typeface="Lucida Sans" pitchFamily="34" charset="0"/>
        </a:defRPr>
      </a:lvl2pPr>
      <a:lvl3pPr algn="l" rtl="0" eaLnBrk="1" fontAlgn="base" hangingPunct="1">
        <a:spcBef>
          <a:spcPct val="0"/>
        </a:spcBef>
        <a:spcAft>
          <a:spcPct val="0"/>
        </a:spcAft>
        <a:defRPr kumimoji="1" sz="2400">
          <a:solidFill>
            <a:srgbClr val="7F7F7F"/>
          </a:solidFill>
          <a:latin typeface="Franklin Gothic Demi" pitchFamily="34" charset="0"/>
          <a:ea typeface="HGPｺﾞｼｯｸE" pitchFamily="50" charset="-128"/>
          <a:cs typeface="Lucida Sans" pitchFamily="34" charset="0"/>
        </a:defRPr>
      </a:lvl3pPr>
      <a:lvl4pPr algn="l" rtl="0" eaLnBrk="1" fontAlgn="base" hangingPunct="1">
        <a:spcBef>
          <a:spcPct val="0"/>
        </a:spcBef>
        <a:spcAft>
          <a:spcPct val="0"/>
        </a:spcAft>
        <a:defRPr kumimoji="1" sz="2400">
          <a:solidFill>
            <a:srgbClr val="7F7F7F"/>
          </a:solidFill>
          <a:latin typeface="Franklin Gothic Demi" pitchFamily="34" charset="0"/>
          <a:ea typeface="HGPｺﾞｼｯｸE" pitchFamily="50" charset="-128"/>
          <a:cs typeface="Lucida Sans" pitchFamily="34" charset="0"/>
        </a:defRPr>
      </a:lvl4pPr>
      <a:lvl5pPr algn="l" rtl="0" eaLnBrk="1" fontAlgn="base" hangingPunct="1">
        <a:spcBef>
          <a:spcPct val="0"/>
        </a:spcBef>
        <a:spcAft>
          <a:spcPct val="0"/>
        </a:spcAft>
        <a:defRPr kumimoji="1" sz="2400">
          <a:solidFill>
            <a:srgbClr val="7F7F7F"/>
          </a:solidFill>
          <a:latin typeface="Franklin Gothic Demi" pitchFamily="34" charset="0"/>
          <a:ea typeface="HGPｺﾞｼｯｸE" pitchFamily="50" charset="-128"/>
          <a:cs typeface="Lucida Sans" pitchFamily="34" charset="0"/>
        </a:defRPr>
      </a:lvl5pPr>
      <a:lvl6pPr marL="457200" algn="ctr" rtl="0" eaLnBrk="1" fontAlgn="base" hangingPunct="1">
        <a:spcBef>
          <a:spcPct val="0"/>
        </a:spcBef>
        <a:spcAft>
          <a:spcPct val="0"/>
        </a:spcAft>
        <a:defRPr kumimoji="1" sz="4400">
          <a:solidFill>
            <a:schemeClr val="tx2"/>
          </a:solidFill>
          <a:latin typeface="Century" pitchFamily="18" charset="0"/>
          <a:ea typeface="HGS明朝E" pitchFamily="18" charset="-128"/>
          <a:cs typeface="ＭＳ Ｐゴシック" charset="-128"/>
        </a:defRPr>
      </a:lvl6pPr>
      <a:lvl7pPr marL="914400" algn="ctr" rtl="0" eaLnBrk="1" fontAlgn="base" hangingPunct="1">
        <a:spcBef>
          <a:spcPct val="0"/>
        </a:spcBef>
        <a:spcAft>
          <a:spcPct val="0"/>
        </a:spcAft>
        <a:defRPr kumimoji="1" sz="4400">
          <a:solidFill>
            <a:schemeClr val="tx2"/>
          </a:solidFill>
          <a:latin typeface="Century" pitchFamily="18" charset="0"/>
          <a:ea typeface="HGS明朝E" pitchFamily="18" charset="-128"/>
          <a:cs typeface="ＭＳ Ｐゴシック" charset="-128"/>
        </a:defRPr>
      </a:lvl7pPr>
      <a:lvl8pPr marL="1371600" algn="ctr" rtl="0" eaLnBrk="1" fontAlgn="base" hangingPunct="1">
        <a:spcBef>
          <a:spcPct val="0"/>
        </a:spcBef>
        <a:spcAft>
          <a:spcPct val="0"/>
        </a:spcAft>
        <a:defRPr kumimoji="1" sz="4400">
          <a:solidFill>
            <a:schemeClr val="tx2"/>
          </a:solidFill>
          <a:latin typeface="Century" pitchFamily="18" charset="0"/>
          <a:ea typeface="HGS明朝E" pitchFamily="18" charset="-128"/>
          <a:cs typeface="ＭＳ Ｐゴシック" charset="-128"/>
        </a:defRPr>
      </a:lvl8pPr>
      <a:lvl9pPr marL="1828800" algn="ctr" rtl="0" eaLnBrk="1" fontAlgn="base" hangingPunct="1">
        <a:spcBef>
          <a:spcPct val="0"/>
        </a:spcBef>
        <a:spcAft>
          <a:spcPct val="0"/>
        </a:spcAft>
        <a:defRPr kumimoji="1" sz="4400">
          <a:solidFill>
            <a:schemeClr val="tx2"/>
          </a:solidFill>
          <a:latin typeface="Century" pitchFamily="18" charset="0"/>
          <a:ea typeface="HGS明朝E" pitchFamily="18" charset="-128"/>
          <a:cs typeface="ＭＳ Ｐゴシック" charset="-128"/>
        </a:defRPr>
      </a:lvl9pPr>
    </p:titleStyle>
    <p:bodyStyle>
      <a:lvl1pPr marL="342900" indent="-342900" algn="l" rtl="0" eaLnBrk="1" fontAlgn="base" hangingPunct="1">
        <a:spcBef>
          <a:spcPts val="1800"/>
        </a:spcBef>
        <a:spcAft>
          <a:spcPts val="0"/>
        </a:spcAft>
        <a:buChar char="•"/>
        <a:defRPr kumimoji="1" sz="2800">
          <a:solidFill>
            <a:schemeClr val="tx1"/>
          </a:solidFill>
          <a:latin typeface="Century" pitchFamily="18" charset="0"/>
          <a:ea typeface="+mn-ea"/>
          <a:cs typeface="+mn-cs"/>
        </a:defRPr>
      </a:lvl1pPr>
      <a:lvl2pPr marL="742950" indent="-285750" algn="l" rtl="0" eaLnBrk="1" fontAlgn="base" hangingPunct="1">
        <a:spcBef>
          <a:spcPts val="900"/>
        </a:spcBef>
        <a:spcAft>
          <a:spcPts val="0"/>
        </a:spcAft>
        <a:buChar char="–"/>
        <a:defRPr kumimoji="1" sz="2400">
          <a:solidFill>
            <a:schemeClr val="tx1"/>
          </a:solidFill>
          <a:latin typeface="Century" pitchFamily="18" charset="0"/>
          <a:ea typeface="+mn-ea"/>
          <a:cs typeface="+mn-cs"/>
        </a:defRPr>
      </a:lvl2pPr>
      <a:lvl3pPr marL="1143000" indent="-228600" algn="l" rtl="0" eaLnBrk="1" fontAlgn="base" hangingPunct="1">
        <a:spcBef>
          <a:spcPts val="700"/>
        </a:spcBef>
        <a:spcAft>
          <a:spcPts val="0"/>
        </a:spcAft>
        <a:buChar char="•"/>
        <a:defRPr kumimoji="1" sz="2000">
          <a:solidFill>
            <a:schemeClr val="tx1"/>
          </a:solidFill>
          <a:latin typeface="Century" pitchFamily="18" charset="0"/>
          <a:ea typeface="+mn-ea"/>
          <a:cs typeface="+mn-cs"/>
        </a:defRPr>
      </a:lvl3pPr>
      <a:lvl4pPr marL="1600200" indent="-228600" algn="l" rtl="0" eaLnBrk="1" fontAlgn="base" hangingPunct="1">
        <a:spcBef>
          <a:spcPts val="500"/>
        </a:spcBef>
        <a:spcAft>
          <a:spcPts val="0"/>
        </a:spcAft>
        <a:buChar char="–"/>
        <a:defRPr kumimoji="1" sz="1800">
          <a:solidFill>
            <a:schemeClr val="tx1"/>
          </a:solidFill>
          <a:latin typeface="Century" pitchFamily="18" charset="0"/>
          <a:ea typeface="+mn-ea"/>
          <a:cs typeface="+mn-cs"/>
        </a:defRPr>
      </a:lvl4pPr>
      <a:lvl5pPr marL="2057400" indent="-228600" algn="l" rtl="0" eaLnBrk="1" fontAlgn="base" hangingPunct="1">
        <a:spcBef>
          <a:spcPts val="300"/>
        </a:spcBef>
        <a:spcAft>
          <a:spcPts val="0"/>
        </a:spcAft>
        <a:buChar char="»"/>
        <a:defRPr kumimoji="1" sz="1800">
          <a:solidFill>
            <a:schemeClr val="tx1"/>
          </a:solidFill>
          <a:latin typeface="Century" pitchFamily="18" charset="0"/>
          <a:ea typeface="+mn-ea"/>
          <a:cs typeface="+mn-cs"/>
        </a:defRPr>
      </a:lvl5pPr>
      <a:lvl6pPr marL="2514600" indent="-228600" algn="l" rtl="0" eaLnBrk="1" fontAlgn="base" hangingPunct="1">
        <a:spcBef>
          <a:spcPct val="20000"/>
        </a:spcBef>
        <a:spcAft>
          <a:spcPct val="0"/>
        </a:spcAft>
        <a:buChar char="»"/>
        <a:defRPr kumimoji="1"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kumimoji="1"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kumimoji="1"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kumimoji="1" sz="20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692696"/>
            <a:ext cx="7772400" cy="4032448"/>
          </a:xfrm>
        </p:spPr>
        <p:txBody>
          <a:bodyPr/>
          <a:lstStyle/>
          <a:p>
            <a:r>
              <a:rPr kumimoji="1" lang="ja-JP" altLang="en-US" sz="3200" dirty="0" smtClean="0"/>
              <a:t>卒業研究</a:t>
            </a:r>
            <a:r>
              <a:rPr lang="en-US" altLang="ja-JP" sz="3200" dirty="0" smtClean="0"/>
              <a:t/>
            </a:r>
            <a:br>
              <a:rPr lang="en-US" altLang="ja-JP" sz="3200" dirty="0" smtClean="0"/>
            </a:br>
            <a:r>
              <a:rPr lang="ja-JP" altLang="en-US" sz="3200" dirty="0" smtClean="0"/>
              <a:t>進捗発表</a:t>
            </a:r>
            <a:r>
              <a:rPr lang="en-US" altLang="ja-JP" dirty="0"/>
              <a:t/>
            </a:r>
            <a:br>
              <a:rPr lang="en-US" altLang="ja-JP" dirty="0"/>
            </a:br>
            <a:r>
              <a:rPr lang="en-US" altLang="ja-JP" sz="2000" dirty="0" smtClean="0"/>
              <a:t> </a:t>
            </a:r>
            <a:r>
              <a:rPr lang="en-US" altLang="ja-JP" dirty="0"/>
              <a:t/>
            </a:r>
            <a:br>
              <a:rPr lang="en-US" altLang="ja-JP" dirty="0"/>
            </a:br>
            <a:r>
              <a:rPr lang="en-US" altLang="ja-JP" dirty="0" smtClean="0">
                <a:latin typeface="Times New Roman" pitchFamily="18" charset="0"/>
              </a:rPr>
              <a:t>Lightweight Implementation of</a:t>
            </a:r>
            <a:br>
              <a:rPr lang="en-US" altLang="ja-JP" dirty="0" smtClean="0">
                <a:latin typeface="Times New Roman" pitchFamily="18" charset="0"/>
              </a:rPr>
            </a:br>
            <a:r>
              <a:rPr lang="en-US" altLang="ja-JP" dirty="0" smtClean="0">
                <a:latin typeface="Times New Roman" pitchFamily="18" charset="0"/>
              </a:rPr>
              <a:t>Profile-Driven</a:t>
            </a:r>
            <a:br>
              <a:rPr lang="en-US" altLang="ja-JP" dirty="0" smtClean="0">
                <a:latin typeface="Times New Roman" pitchFamily="18" charset="0"/>
              </a:rPr>
            </a:br>
            <a:r>
              <a:rPr lang="en-US" altLang="ja-JP" dirty="0" smtClean="0">
                <a:latin typeface="Times New Roman" pitchFamily="18" charset="0"/>
              </a:rPr>
              <a:t>Implicit Parallelization</a:t>
            </a:r>
            <a:br>
              <a:rPr lang="en-US" altLang="ja-JP" dirty="0" smtClean="0">
                <a:latin typeface="Times New Roman" pitchFamily="18" charset="0"/>
              </a:rPr>
            </a:br>
            <a:r>
              <a:rPr lang="en-US" altLang="ja-JP" dirty="0" smtClean="0">
                <a:latin typeface="Times New Roman" pitchFamily="18" charset="0"/>
              </a:rPr>
              <a:t>for Haskell</a:t>
            </a:r>
            <a:endParaRPr kumimoji="1" lang="ja-JP" altLang="en-US" dirty="0">
              <a:latin typeface="Times New Roman" pitchFamily="18" charset="0"/>
            </a:endParaRPr>
          </a:p>
        </p:txBody>
      </p:sp>
      <p:sp>
        <p:nvSpPr>
          <p:cNvPr id="3" name="サブタイトル 2"/>
          <p:cNvSpPr>
            <a:spLocks noGrp="1"/>
          </p:cNvSpPr>
          <p:nvPr>
            <p:ph type="subTitle" idx="1"/>
          </p:nvPr>
        </p:nvSpPr>
        <p:spPr>
          <a:xfrm>
            <a:off x="1371600" y="4869160"/>
            <a:ext cx="6400800" cy="1296144"/>
          </a:xfrm>
        </p:spPr>
        <p:txBody>
          <a:bodyPr/>
          <a:lstStyle/>
          <a:p>
            <a:r>
              <a:rPr kumimoji="1" lang="en-US" altLang="ja-JP" sz="2400" dirty="0" smtClean="0"/>
              <a:t>H22-12-22</a:t>
            </a:r>
            <a:endParaRPr lang="en-US" altLang="ja-JP" sz="2400" dirty="0"/>
          </a:p>
          <a:p>
            <a:r>
              <a:rPr kumimoji="1" lang="ja-JP" altLang="en-US" dirty="0" smtClean="0"/>
              <a:t>理学部情報科学科</a:t>
            </a:r>
            <a:r>
              <a:rPr kumimoji="1" lang="en-US" altLang="ja-JP" dirty="0" smtClean="0"/>
              <a:t>4</a:t>
            </a:r>
            <a:r>
              <a:rPr kumimoji="1" lang="ja-JP" altLang="en-US" dirty="0" smtClean="0"/>
              <a:t>年　新井淳也</a:t>
            </a:r>
            <a:endParaRPr kumimoji="1" lang="ja-JP" altLang="en-US" dirty="0"/>
          </a:p>
        </p:txBody>
      </p:sp>
    </p:spTree>
    <p:extLst>
      <p:ext uri="{BB962C8B-B14F-4D97-AF65-F5344CB8AC3E}">
        <p14:creationId xmlns:p14="http://schemas.microsoft.com/office/powerpoint/2010/main" val="4087640818"/>
      </p:ext>
    </p:extLst>
  </p:cSld>
  <p:clrMapOvr>
    <a:masterClrMapping/>
  </p:clrMapOvr>
  <p:transition>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a:t>今回実装する機能の</a:t>
            </a:r>
            <a:r>
              <a:rPr lang="ja-JP" altLang="en-US" sz="3600" dirty="0" smtClean="0"/>
              <a:t>中核</a:t>
            </a:r>
            <a:r>
              <a:rPr lang="en-US" altLang="ja-JP" sz="3600" dirty="0" smtClean="0"/>
              <a:t>:</a:t>
            </a:r>
            <a:br>
              <a:rPr lang="en-US" altLang="ja-JP" sz="3600" dirty="0" smtClean="0"/>
            </a:br>
            <a:r>
              <a:rPr lang="ja-JP" altLang="en-US" sz="5400" dirty="0" smtClean="0"/>
              <a:t>時間のかかる処理を</a:t>
            </a:r>
            <a:r>
              <a:rPr lang="en-US" altLang="ja-JP" sz="5400" dirty="0" smtClean="0"/>
              <a:t/>
            </a:r>
            <a:br>
              <a:rPr lang="en-US" altLang="ja-JP" sz="5400" dirty="0" smtClean="0"/>
            </a:br>
            <a:r>
              <a:rPr lang="ja-JP" altLang="en-US" sz="5400" dirty="0"/>
              <a:t>自動的に</a:t>
            </a:r>
            <a:r>
              <a:rPr lang="en-US" altLang="ja-JP" sz="5400" dirty="0" smtClean="0"/>
              <a:t>Spark</a:t>
            </a:r>
            <a:r>
              <a:rPr lang="ja-JP" altLang="en-US" sz="5400" dirty="0" smtClean="0"/>
              <a:t>させる</a:t>
            </a:r>
            <a:endParaRPr kumimoji="1" lang="ja-JP" altLang="en-US" sz="5400" dirty="0"/>
          </a:p>
        </p:txBody>
      </p:sp>
      <p:sp>
        <p:nvSpPr>
          <p:cNvPr id="3" name="コンテンツ プレースホルダー 2"/>
          <p:cNvSpPr>
            <a:spLocks noGrp="1"/>
          </p:cNvSpPr>
          <p:nvPr>
            <p:ph idx="1"/>
          </p:nvPr>
        </p:nvSpPr>
        <p:spPr/>
        <p:txBody>
          <a:bodyPr/>
          <a:lstStyle/>
          <a:p>
            <a:r>
              <a:rPr lang="ja-JP" altLang="en-US" sz="2400" dirty="0" smtClean="0"/>
              <a:t>手作業</a:t>
            </a:r>
            <a:r>
              <a:rPr lang="ja-JP" altLang="en-US" sz="2400" dirty="0"/>
              <a:t>で</a:t>
            </a:r>
            <a:r>
              <a:rPr kumimoji="1" lang="ja-JP" altLang="en-US" sz="2400" dirty="0" smtClean="0"/>
              <a:t>並列化するときと考えることは同じ</a:t>
            </a:r>
            <a:endParaRPr kumimoji="1" lang="en-US" altLang="ja-JP" sz="2400" dirty="0" smtClean="0"/>
          </a:p>
          <a:p>
            <a:pPr lvl="1"/>
            <a:r>
              <a:rPr kumimoji="1" lang="en-US" altLang="ja-JP" sz="2000" dirty="0" smtClean="0"/>
              <a:t>SCC</a:t>
            </a:r>
            <a:r>
              <a:rPr kumimoji="1" lang="ja-JP" altLang="en-US" sz="2000" dirty="0" smtClean="0"/>
              <a:t>を挿入して、時間</a:t>
            </a:r>
            <a:r>
              <a:rPr lang="ja-JP" altLang="en-US" sz="2000" dirty="0"/>
              <a:t>は</a:t>
            </a:r>
            <a:r>
              <a:rPr kumimoji="1" lang="ja-JP" altLang="en-US" sz="2000" dirty="0" smtClean="0"/>
              <a:t>かかるが結果をすぐには使わない処理を</a:t>
            </a:r>
            <a:r>
              <a:rPr lang="ja-JP" altLang="en-US" sz="2000" dirty="0" smtClean="0"/>
              <a:t>プロファイルの分析で</a:t>
            </a:r>
            <a:r>
              <a:rPr kumimoji="1" lang="ja-JP" altLang="en-US" sz="2000" dirty="0" smtClean="0"/>
              <a:t>探し出し、</a:t>
            </a:r>
            <a:r>
              <a:rPr kumimoji="1" lang="en-US" altLang="ja-JP" sz="2000" dirty="0" smtClean="0">
                <a:latin typeface="Consolas" pitchFamily="49" charset="0"/>
                <a:cs typeface="Consolas" pitchFamily="49" charset="0"/>
              </a:rPr>
              <a:t>par</a:t>
            </a:r>
            <a:r>
              <a:rPr lang="ja-JP" altLang="en-US" sz="2000" dirty="0" smtClean="0"/>
              <a:t>関数を挿入して</a:t>
            </a:r>
            <a:r>
              <a:rPr lang="en-US" altLang="ja-JP" sz="2000" dirty="0" smtClean="0"/>
              <a:t>Spark</a:t>
            </a:r>
          </a:p>
          <a:p>
            <a:pPr lvl="1"/>
            <a:r>
              <a:rPr kumimoji="1" lang="ja-JP" altLang="en-US" sz="2000" dirty="0"/>
              <a:t>これ</a:t>
            </a:r>
            <a:r>
              <a:rPr kumimoji="1" lang="ja-JP" altLang="en-US" sz="2000" dirty="0" smtClean="0"/>
              <a:t>が自動化され</a:t>
            </a:r>
            <a:r>
              <a:rPr lang="ja-JP" altLang="en-US" sz="2000" dirty="0" smtClean="0"/>
              <a:t>ればめでたく自動並列化！</a:t>
            </a:r>
            <a:endParaRPr kumimoji="1" lang="en-US" altLang="ja-JP" sz="2400" dirty="0" smtClean="0"/>
          </a:p>
          <a:p>
            <a:r>
              <a:rPr kumimoji="1" lang="ja-JP" altLang="en-US" sz="2400" dirty="0" smtClean="0"/>
              <a:t>「時間がかかる」とは</a:t>
            </a:r>
            <a:r>
              <a:rPr lang="en-US" altLang="ja-JP" sz="2400" dirty="0" smtClean="0"/>
              <a:t>Spark</a:t>
            </a:r>
            <a:r>
              <a:rPr lang="ja-JP" altLang="en-US" sz="2400" dirty="0" smtClean="0"/>
              <a:t>のオーバーヘッドを相殺できそうな程度の時間をいう</a:t>
            </a:r>
            <a:endParaRPr lang="en-US" altLang="ja-JP" sz="2400" dirty="0" smtClean="0"/>
          </a:p>
          <a:p>
            <a:pPr lvl="1"/>
            <a:r>
              <a:rPr lang="ja-JP" altLang="en-US" sz="2000" dirty="0" smtClean="0"/>
              <a:t>具体的な数値は実地でベンチマーク結果</a:t>
            </a:r>
            <a:r>
              <a:rPr lang="ja-JP" altLang="en-US" sz="2000" dirty="0"/>
              <a:t>から</a:t>
            </a:r>
            <a:r>
              <a:rPr lang="ja-JP" altLang="en-US" sz="2000" dirty="0" smtClean="0"/>
              <a:t>決定</a:t>
            </a:r>
            <a:endParaRPr lang="en-US" altLang="ja-JP" sz="2000" dirty="0" smtClean="0"/>
          </a:p>
        </p:txBody>
      </p:sp>
    </p:spTree>
    <p:extLst>
      <p:ext uri="{BB962C8B-B14F-4D97-AF65-F5344CB8AC3E}">
        <p14:creationId xmlns:p14="http://schemas.microsoft.com/office/powerpoint/2010/main" val="942305719"/>
      </p:ext>
    </p:extLst>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6000" dirty="0" smtClean="0"/>
              <a:t>時間計測と</a:t>
            </a:r>
            <a:r>
              <a:rPr kumimoji="1" lang="en-US" altLang="ja-JP" sz="6000" dirty="0" smtClean="0"/>
              <a:t>Spark</a:t>
            </a:r>
            <a:r>
              <a:rPr kumimoji="1" lang="ja-JP" altLang="en-US" sz="6000" dirty="0" smtClean="0"/>
              <a:t>は</a:t>
            </a:r>
            <a:r>
              <a:rPr kumimoji="1" lang="en-US" altLang="ja-JP" sz="6000" dirty="0" smtClean="0"/>
              <a:t/>
            </a:r>
            <a:br>
              <a:rPr kumimoji="1" lang="en-US" altLang="ja-JP" sz="6000" dirty="0" smtClean="0"/>
            </a:br>
            <a:r>
              <a:rPr kumimoji="1" lang="ja-JP" altLang="en-US" sz="6000" dirty="0" smtClean="0"/>
              <a:t>サンクごとに</a:t>
            </a:r>
            <a:endParaRPr kumimoji="1" lang="ja-JP" altLang="en-US" sz="6000" dirty="0"/>
          </a:p>
        </p:txBody>
      </p:sp>
      <p:sp>
        <p:nvSpPr>
          <p:cNvPr id="3" name="コンテンツ プレースホルダー 2"/>
          <p:cNvSpPr>
            <a:spLocks noGrp="1"/>
          </p:cNvSpPr>
          <p:nvPr>
            <p:ph idx="1"/>
          </p:nvPr>
        </p:nvSpPr>
        <p:spPr/>
        <p:txBody>
          <a:bodyPr/>
          <a:lstStyle/>
          <a:p>
            <a:r>
              <a:rPr lang="ja-JP" altLang="en-US" sz="2400" dirty="0" smtClean="0"/>
              <a:t>普通に</a:t>
            </a:r>
            <a:r>
              <a:rPr lang="en-US" altLang="ja-JP" sz="2400" dirty="0" smtClean="0"/>
              <a:t>Haskell</a:t>
            </a:r>
            <a:r>
              <a:rPr lang="ja-JP" altLang="en-US" sz="2400" dirty="0" smtClean="0"/>
              <a:t>のソースをコンパイルすればサンクを生成するようなコードを生成する</a:t>
            </a:r>
            <a:endParaRPr lang="en-US" altLang="ja-JP" sz="2400" dirty="0" smtClean="0"/>
          </a:p>
          <a:p>
            <a:r>
              <a:rPr lang="ja-JP" altLang="en-US" sz="2400" dirty="0" smtClean="0"/>
              <a:t>このサンクごとに処理を行うのが最も自然で簡易</a:t>
            </a:r>
            <a:endParaRPr lang="en-US" altLang="ja-JP" sz="2400" dirty="0" smtClean="0"/>
          </a:p>
          <a:p>
            <a:pPr lvl="1"/>
            <a:r>
              <a:rPr kumimoji="1" lang="en-US" altLang="ja-JP" sz="2000" dirty="0" smtClean="0"/>
              <a:t>Spark</a:t>
            </a:r>
            <a:r>
              <a:rPr kumimoji="1" lang="ja-JP" altLang="en-US" sz="2000" dirty="0" smtClean="0"/>
              <a:t>はサンクを対象として行うもの</a:t>
            </a:r>
            <a:endParaRPr kumimoji="1" lang="en-US" altLang="ja-JP" sz="2000" dirty="0" smtClean="0"/>
          </a:p>
          <a:p>
            <a:pPr lvl="1"/>
            <a:r>
              <a:rPr lang="en-US" altLang="ja-JP" sz="2000" dirty="0" smtClean="0"/>
              <a:t>SCC</a:t>
            </a:r>
            <a:r>
              <a:rPr lang="ja-JP" altLang="en-US" sz="2000" dirty="0" smtClean="0"/>
              <a:t>による時間計測も内部的にはサンク単位</a:t>
            </a:r>
            <a:endParaRPr lang="en-US" altLang="ja-JP" sz="2000" dirty="0" smtClean="0"/>
          </a:p>
          <a:p>
            <a:pPr lvl="1"/>
            <a:r>
              <a:rPr lang="ja-JP" altLang="en-US" sz="2000" dirty="0"/>
              <a:t>積極的</a:t>
            </a:r>
            <a:r>
              <a:rPr lang="ja-JP" altLang="en-US" sz="2000" dirty="0" smtClean="0"/>
              <a:t>にサンクの生成箇所を制御する手もあるが、基本的にサンクの生成はコストが大きいので少ないほうが良い</a:t>
            </a:r>
            <a:endParaRPr lang="en-US" altLang="ja-JP" sz="2000" dirty="0"/>
          </a:p>
          <a:p>
            <a:r>
              <a:rPr lang="ja-JP" altLang="en-US" sz="2400" dirty="0" smtClean="0"/>
              <a:t>ではサンクになる箇所を知るにはどうするか？</a:t>
            </a:r>
            <a:endParaRPr kumimoji="1" lang="ja-JP" altLang="en-US" sz="2000" dirty="0"/>
          </a:p>
        </p:txBody>
      </p:sp>
    </p:spTree>
    <p:extLst>
      <p:ext uri="{BB962C8B-B14F-4D97-AF65-F5344CB8AC3E}">
        <p14:creationId xmlns:p14="http://schemas.microsoft.com/office/powerpoint/2010/main" val="664829274"/>
      </p:ext>
    </p:extLst>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Implementation</a:t>
            </a:r>
            <a:r>
              <a:rPr kumimoji="1" lang="en-US" altLang="ja-JP" dirty="0" smtClean="0">
                <a:sym typeface="Wingdings" pitchFamily="2" charset="2"/>
              </a:rPr>
              <a:t></a:t>
            </a:r>
            <a:endParaRPr kumimoji="1" lang="ja-JP" altLang="en-US" dirty="0"/>
          </a:p>
        </p:txBody>
      </p:sp>
      <p:sp>
        <p:nvSpPr>
          <p:cNvPr id="5" name="テキスト プレースホルダー 4"/>
          <p:cNvSpPr>
            <a:spLocks noGrp="1"/>
          </p:cNvSpPr>
          <p:nvPr>
            <p:ph type="body" idx="1"/>
          </p:nvPr>
        </p:nvSpPr>
        <p:spPr/>
        <p:txBody>
          <a:bodyPr/>
          <a:lstStyle/>
          <a:p>
            <a:r>
              <a:rPr kumimoji="1" lang="en-US" altLang="ja-JP" dirty="0" smtClean="0">
                <a:sym typeface="Wingdings" pitchFamily="2" charset="2"/>
              </a:rPr>
              <a:t>Method</a:t>
            </a:r>
            <a:endParaRPr kumimoji="1" lang="ja-JP" altLang="en-US" dirty="0"/>
          </a:p>
        </p:txBody>
      </p:sp>
    </p:spTree>
    <p:extLst>
      <p:ext uri="{BB962C8B-B14F-4D97-AF65-F5344CB8AC3E}">
        <p14:creationId xmlns:p14="http://schemas.microsoft.com/office/powerpoint/2010/main" val="3664455411"/>
      </p:ext>
    </p:extLst>
  </p:cSld>
  <p:clrMapOvr>
    <a:masterClrMapping/>
  </p:clrMapOvr>
  <p:transition>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457200" y="274638"/>
            <a:ext cx="8229600" cy="1210146"/>
          </a:xfrm>
        </p:spPr>
        <p:txBody>
          <a:bodyPr/>
          <a:lstStyle/>
          <a:p>
            <a:r>
              <a:rPr kumimoji="1" lang="en-US" altLang="ja-JP" sz="4400" dirty="0" smtClean="0"/>
              <a:t>GHC</a:t>
            </a:r>
            <a:r>
              <a:rPr kumimoji="1" lang="ja-JP" altLang="en-US" sz="4400" dirty="0" smtClean="0"/>
              <a:t>のコンパイルパイプライン</a:t>
            </a:r>
            <a:endParaRPr kumimoji="1" lang="ja-JP" altLang="en-US" sz="48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894873964"/>
              </p:ext>
            </p:extLst>
          </p:nvPr>
        </p:nvGraphicFramePr>
        <p:xfrm>
          <a:off x="457200" y="1916832"/>
          <a:ext cx="82296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0908231"/>
      </p:ext>
    </p:extLst>
  </p:cSld>
  <p:clrMapOvr>
    <a:masterClrMapping/>
  </p:clrMapOvr>
  <p:transition>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4000" dirty="0" smtClean="0"/>
              <a:t>GHC</a:t>
            </a:r>
            <a:r>
              <a:rPr kumimoji="1" lang="ja-JP" altLang="en-US" sz="4000" dirty="0" smtClean="0"/>
              <a:t>の中間言語</a:t>
            </a:r>
            <a:r>
              <a:rPr kumimoji="1" lang="en-US" altLang="ja-JP" dirty="0" smtClean="0"/>
              <a:t/>
            </a:r>
            <a:br>
              <a:rPr kumimoji="1" lang="en-US" altLang="ja-JP" dirty="0" smtClean="0"/>
            </a:br>
            <a:r>
              <a:rPr kumimoji="1" lang="en-US" altLang="ja-JP" dirty="0" smtClean="0"/>
              <a:t>Core</a:t>
            </a:r>
            <a:br>
              <a:rPr kumimoji="1" lang="en-US" altLang="ja-JP" dirty="0" smtClean="0"/>
            </a:br>
            <a:r>
              <a:rPr lang="en-US" altLang="ja-JP" sz="3200" dirty="0" smtClean="0"/>
              <a:t>System F</a:t>
            </a:r>
            <a:r>
              <a:rPr lang="ja-JP" altLang="en-US" sz="3200" dirty="0" smtClean="0"/>
              <a:t>の一種・</a:t>
            </a:r>
            <a:r>
              <a:rPr lang="en-US" altLang="ja-JP" sz="3200" dirty="0" smtClean="0"/>
              <a:t>Haskell</a:t>
            </a:r>
            <a:r>
              <a:rPr lang="ja-JP" altLang="en-US" sz="3200" dirty="0" smtClean="0"/>
              <a:t>のサブセット</a:t>
            </a:r>
            <a:endParaRPr kumimoji="1" lang="ja-JP" altLang="en-US" sz="3600" dirty="0"/>
          </a:p>
        </p:txBody>
      </p:sp>
      <p:sp>
        <p:nvSpPr>
          <p:cNvPr id="3" name="コンテンツ プレースホルダー 2"/>
          <p:cNvSpPr>
            <a:spLocks noGrp="1"/>
          </p:cNvSpPr>
          <p:nvPr>
            <p:ph idx="1"/>
          </p:nvPr>
        </p:nvSpPr>
        <p:spPr>
          <a:xfrm>
            <a:off x="4572000" y="4932811"/>
            <a:ext cx="4248472" cy="1473027"/>
          </a:xfrm>
        </p:spPr>
        <p:txBody>
          <a:bodyPr/>
          <a:lstStyle/>
          <a:p>
            <a:r>
              <a:rPr kumimoji="1" lang="ja-JP" altLang="en-US" sz="2000" dirty="0" smtClean="0"/>
              <a:t>コンパイルオプションにより処理過程のコードをダンプ可能</a:t>
            </a:r>
            <a:endParaRPr kumimoji="1" lang="en-US" altLang="ja-JP" sz="2000" dirty="0" smtClean="0"/>
          </a:p>
          <a:p>
            <a:r>
              <a:rPr lang="en-US" altLang="ja-JP" sz="2000" dirty="0" smtClean="0"/>
              <a:t>Core</a:t>
            </a:r>
            <a:r>
              <a:rPr lang="ja-JP" altLang="en-US" sz="2000" dirty="0" smtClean="0"/>
              <a:t>を読み込んでコンパイルすることは</a:t>
            </a:r>
            <a:r>
              <a:rPr lang="en-US" altLang="ja-JP" sz="2000" dirty="0" smtClean="0"/>
              <a:t>(</a:t>
            </a:r>
            <a:r>
              <a:rPr lang="ja-JP" altLang="en-US" sz="2000" dirty="0" smtClean="0"/>
              <a:t>今のところ</a:t>
            </a:r>
            <a:r>
              <a:rPr lang="en-US" altLang="ja-JP" sz="2000" dirty="0" smtClean="0"/>
              <a:t>)</a:t>
            </a:r>
            <a:r>
              <a:rPr lang="ja-JP" altLang="en-US" sz="2000" dirty="0" smtClean="0"/>
              <a:t>できない</a:t>
            </a:r>
            <a:endParaRPr kumimoji="1" lang="en-US" altLang="ja-JP" sz="2000" dirty="0" smtClean="0"/>
          </a:p>
        </p:txBody>
      </p:sp>
      <p:sp>
        <p:nvSpPr>
          <p:cNvPr id="4" name="テキスト ボックス 3"/>
          <p:cNvSpPr txBox="1"/>
          <p:nvPr/>
        </p:nvSpPr>
        <p:spPr>
          <a:xfrm>
            <a:off x="396840" y="2474604"/>
            <a:ext cx="7127488" cy="3194721"/>
          </a:xfrm>
          <a:prstGeom prst="rect">
            <a:avLst/>
          </a:prstGeom>
          <a:noFill/>
        </p:spPr>
        <p:txBody>
          <a:bodyPr wrap="square" rtlCol="0">
            <a:spAutoFit/>
          </a:bodyPr>
          <a:lstStyle/>
          <a:p>
            <a:pPr>
              <a:lnSpc>
                <a:spcPct val="80000"/>
              </a:lnSpc>
            </a:pPr>
            <a:r>
              <a:rPr lang="en-US" altLang="ja-JP" dirty="0">
                <a:latin typeface="Consolas" pitchFamily="49" charset="0"/>
                <a:cs typeface="Consolas" pitchFamily="49" charset="0"/>
              </a:rPr>
              <a:t>Rec {</a:t>
            </a:r>
          </a:p>
          <a:p>
            <a:pPr>
              <a:lnSpc>
                <a:spcPct val="80000"/>
              </a:lnSpc>
            </a:pPr>
            <a:r>
              <a:rPr lang="en-US" altLang="ja-JP" dirty="0" err="1">
                <a:latin typeface="Consolas" pitchFamily="49" charset="0"/>
                <a:cs typeface="Consolas" pitchFamily="49" charset="0"/>
              </a:rPr>
              <a:t>fib_rdj</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-&gt; </a:t>
            </a:r>
            <a:r>
              <a:rPr lang="en-US" altLang="ja-JP" dirty="0" err="1">
                <a:latin typeface="Consolas" pitchFamily="49" charset="0"/>
                <a:cs typeface="Consolas" pitchFamily="49" charset="0"/>
              </a:rPr>
              <a:t>GHC.Types.Int</a:t>
            </a:r>
            <a:endParaRPr lang="en-US" altLang="ja-JP" dirty="0">
              <a:latin typeface="Consolas" pitchFamily="49" charset="0"/>
              <a:cs typeface="Consolas" pitchFamily="49" charset="0"/>
            </a:endParaRPr>
          </a:p>
          <a:p>
            <a:pPr>
              <a:lnSpc>
                <a:spcPct val="80000"/>
              </a:lnSpc>
            </a:pPr>
            <a:r>
              <a:rPr lang="en-US" altLang="ja-JP" dirty="0" err="1">
                <a:latin typeface="Consolas" pitchFamily="49" charset="0"/>
                <a:cs typeface="Consolas" pitchFamily="49" charset="0"/>
              </a:rPr>
              <a:t>GblId</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a:t>
            </a:r>
            <a:r>
              <a:rPr lang="en-US" altLang="ja-JP" dirty="0" err="1">
                <a:latin typeface="Consolas" pitchFamily="49" charset="0"/>
                <a:cs typeface="Consolas" pitchFamily="49" charset="0"/>
              </a:rPr>
              <a:t>Arity</a:t>
            </a:r>
            <a:r>
              <a:rPr lang="en-US" altLang="ja-JP" dirty="0">
                <a:latin typeface="Consolas" pitchFamily="49" charset="0"/>
                <a:cs typeface="Consolas" pitchFamily="49" charset="0"/>
              </a:rPr>
              <a:t> 1]</a:t>
            </a:r>
          </a:p>
          <a:p>
            <a:pPr>
              <a:lnSpc>
                <a:spcPct val="80000"/>
              </a:lnSpc>
            </a:pPr>
            <a:r>
              <a:rPr lang="en-US" altLang="ja-JP" dirty="0" err="1">
                <a:latin typeface="Consolas" pitchFamily="49" charset="0"/>
                <a:cs typeface="Consolas" pitchFamily="49" charset="0"/>
              </a:rPr>
              <a:t>fib_rdj</a:t>
            </a:r>
            <a:r>
              <a:rPr lang="en-US" altLang="ja-JP" dirty="0">
                <a:latin typeface="Consolas" pitchFamily="49" charset="0"/>
                <a:cs typeface="Consolas" pitchFamily="49" charset="0"/>
              </a:rPr>
              <a:t> =</a:t>
            </a:r>
          </a:p>
          <a:p>
            <a:pPr>
              <a:lnSpc>
                <a:spcPct val="80000"/>
              </a:lnSpc>
            </a:pP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ds_siE</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-&gt;</a:t>
            </a:r>
          </a:p>
          <a:p>
            <a:pPr>
              <a:lnSpc>
                <a:spcPct val="80000"/>
              </a:lnSpc>
            </a:pPr>
            <a:r>
              <a:rPr lang="en-US" altLang="ja-JP" dirty="0">
                <a:latin typeface="Consolas" pitchFamily="49" charset="0"/>
                <a:cs typeface="Consolas" pitchFamily="49" charset="0"/>
              </a:rPr>
              <a:t>    case </a:t>
            </a:r>
            <a:r>
              <a:rPr lang="en-US" altLang="ja-JP" dirty="0" err="1">
                <a:latin typeface="Consolas" pitchFamily="49" charset="0"/>
                <a:cs typeface="Consolas" pitchFamily="49" charset="0"/>
              </a:rPr>
              <a:t>ds_siE</a:t>
            </a:r>
            <a:r>
              <a:rPr lang="en-US" altLang="ja-JP" dirty="0">
                <a:latin typeface="Consolas" pitchFamily="49" charset="0"/>
                <a:cs typeface="Consolas" pitchFamily="49" charset="0"/>
              </a:rPr>
              <a:t> of </a:t>
            </a:r>
            <a:r>
              <a:rPr lang="en-US" altLang="ja-JP" dirty="0" err="1">
                <a:latin typeface="Consolas" pitchFamily="49" charset="0"/>
                <a:cs typeface="Consolas" pitchFamily="49" charset="0"/>
              </a:rPr>
              <a:t>wild_siJ</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a:t>
            </a:r>
            <a:r>
              <a:rPr lang="en-US" altLang="ja-JP" dirty="0">
                <a:latin typeface="Consolas" pitchFamily="49" charset="0"/>
                <a:cs typeface="Consolas" pitchFamily="49" charset="0"/>
              </a:rPr>
              <a:t># ds1_siH -&gt;</a:t>
            </a:r>
          </a:p>
          <a:p>
            <a:pPr>
              <a:lnSpc>
                <a:spcPct val="80000"/>
              </a:lnSpc>
            </a:pPr>
            <a:r>
              <a:rPr lang="en-US" altLang="ja-JP" dirty="0">
                <a:latin typeface="Consolas" pitchFamily="49" charset="0"/>
                <a:cs typeface="Consolas" pitchFamily="49" charset="0"/>
              </a:rPr>
              <a:t>    case ds1_siH of _ {</a:t>
            </a:r>
          </a:p>
          <a:p>
            <a:pPr>
              <a:lnSpc>
                <a:spcPct val="80000"/>
              </a:lnSpc>
            </a:pPr>
            <a:r>
              <a:rPr lang="en-US" altLang="ja-JP" dirty="0">
                <a:latin typeface="Consolas" pitchFamily="49" charset="0"/>
                <a:cs typeface="Consolas" pitchFamily="49" charset="0"/>
              </a:rPr>
              <a:t>      __DEFAULT -&gt;</a:t>
            </a:r>
          </a:p>
          <a:p>
            <a:pPr>
              <a:lnSpc>
                <a:spcPct val="80000"/>
              </a:lnSpc>
            </a:pPr>
            <a:r>
              <a:rPr lang="en-US" altLang="ja-JP" dirty="0">
                <a:latin typeface="Consolas" pitchFamily="49" charset="0"/>
                <a:cs typeface="Consolas" pitchFamily="49" charset="0"/>
              </a:rPr>
              <a:t>        let {</a:t>
            </a:r>
          </a:p>
          <a:p>
            <a:pPr>
              <a:lnSpc>
                <a:spcPct val="80000"/>
              </a:lnSpc>
            </a:pP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sat_siU</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LclId</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a:t>
            </a:r>
          </a:p>
          <a:p>
            <a:pPr>
              <a:lnSpc>
                <a:spcPct val="80000"/>
              </a:lnSpc>
            </a:pP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sat_siU</a:t>
            </a:r>
            <a:r>
              <a:rPr lang="en-US" altLang="ja-JP" dirty="0">
                <a:latin typeface="Consolas" pitchFamily="49" charset="0"/>
                <a:cs typeface="Consolas" pitchFamily="49" charset="0"/>
              </a:rPr>
              <a:t> =</a:t>
            </a:r>
            <a:endParaRPr kumimoji="1" lang="ja-JP" altLang="en-US" dirty="0">
              <a:latin typeface="Consolas" pitchFamily="49" charset="0"/>
              <a:cs typeface="Consolas" pitchFamily="49" charset="0"/>
            </a:endParaRPr>
          </a:p>
        </p:txBody>
      </p:sp>
    </p:spTree>
    <p:extLst>
      <p:ext uri="{BB962C8B-B14F-4D97-AF65-F5344CB8AC3E}">
        <p14:creationId xmlns:p14="http://schemas.microsoft.com/office/powerpoint/2010/main" val="1389168403"/>
      </p:ext>
    </p:extLst>
  </p:cSld>
  <p:clrMapOvr>
    <a:masterClrMapping/>
  </p:clrMapOvr>
  <p:transition>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6000" dirty="0" smtClean="0"/>
              <a:t>SCC</a:t>
            </a:r>
            <a:r>
              <a:rPr kumimoji="1" lang="ja-JP" altLang="en-US" sz="6000" dirty="0" smtClean="0"/>
              <a:t>や</a:t>
            </a:r>
            <a:r>
              <a:rPr lang="en-US" altLang="ja-JP" sz="6000" dirty="0" smtClean="0">
                <a:latin typeface="Consolas" pitchFamily="49" charset="0"/>
                <a:cs typeface="Consolas" pitchFamily="49" charset="0"/>
              </a:rPr>
              <a:t>par</a:t>
            </a:r>
            <a:r>
              <a:rPr lang="ja-JP" altLang="en-US" sz="6000" dirty="0" smtClean="0">
                <a:latin typeface="Consolas" pitchFamily="49" charset="0"/>
                <a:cs typeface="Consolas" pitchFamily="49" charset="0"/>
              </a:rPr>
              <a:t>の表現</a:t>
            </a:r>
            <a:r>
              <a:rPr lang="ja-JP" altLang="en-US" sz="6000" dirty="0" smtClean="0"/>
              <a:t>は</a:t>
            </a:r>
            <a:r>
              <a:rPr lang="en-US" altLang="ja-JP" sz="6000" dirty="0" smtClean="0"/>
              <a:t>Core</a:t>
            </a:r>
            <a:r>
              <a:rPr lang="ja-JP" altLang="en-US" sz="6000" dirty="0" smtClean="0"/>
              <a:t>でもほ</a:t>
            </a:r>
            <a:r>
              <a:rPr lang="ja-JP" altLang="en-US" sz="6000" dirty="0"/>
              <a:t>ぼ</a:t>
            </a:r>
            <a:r>
              <a:rPr lang="ja-JP" altLang="en-US" sz="6000" dirty="0" smtClean="0"/>
              <a:t>同じ</a:t>
            </a:r>
            <a:endParaRPr kumimoji="1" lang="ja-JP" altLang="en-US" sz="6000" dirty="0"/>
          </a:p>
        </p:txBody>
      </p:sp>
      <p:sp>
        <p:nvSpPr>
          <p:cNvPr id="3" name="コンテンツ プレースホルダー 2"/>
          <p:cNvSpPr>
            <a:spLocks noGrp="1"/>
          </p:cNvSpPr>
          <p:nvPr>
            <p:ph idx="1"/>
          </p:nvPr>
        </p:nvSpPr>
        <p:spPr>
          <a:xfrm>
            <a:off x="2987824" y="5313405"/>
            <a:ext cx="5698976" cy="936104"/>
          </a:xfrm>
        </p:spPr>
        <p:txBody>
          <a:bodyPr/>
          <a:lstStyle/>
          <a:p>
            <a:r>
              <a:rPr kumimoji="1" lang="en-US" altLang="ja-JP" sz="2000" dirty="0" smtClean="0">
                <a:latin typeface="Consolas" pitchFamily="49" charset="0"/>
                <a:cs typeface="Consolas" pitchFamily="49" charset="0"/>
              </a:rPr>
              <a:t>par#</a:t>
            </a:r>
            <a:r>
              <a:rPr lang="ja-JP" altLang="en-US" sz="2000" dirty="0" smtClean="0"/>
              <a:t>は</a:t>
            </a:r>
            <a:r>
              <a:rPr lang="en-US" altLang="ja-JP" sz="2000" dirty="0" smtClean="0">
                <a:latin typeface="Consolas" pitchFamily="49" charset="0"/>
                <a:cs typeface="Consolas" pitchFamily="49" charset="0"/>
              </a:rPr>
              <a:t>par</a:t>
            </a:r>
            <a:r>
              <a:rPr lang="ja-JP" altLang="en-US" sz="2000" dirty="0" smtClean="0"/>
              <a:t>がインライン化されたもの</a:t>
            </a:r>
            <a:endParaRPr lang="en-US" altLang="ja-JP" sz="2000" dirty="0" smtClean="0"/>
          </a:p>
          <a:p>
            <a:pPr lvl="1"/>
            <a:r>
              <a:rPr kumimoji="1" lang="en-US" altLang="ja-JP" sz="1800" dirty="0" smtClean="0">
                <a:latin typeface="Consolas" pitchFamily="49" charset="0"/>
                <a:cs typeface="Consolas" pitchFamily="49" charset="0"/>
              </a:rPr>
              <a:t>par# :: a -&gt; </a:t>
            </a:r>
            <a:r>
              <a:rPr kumimoji="1" lang="en-US" altLang="ja-JP" sz="1800" dirty="0" err="1" smtClean="0">
                <a:latin typeface="Consolas" pitchFamily="49" charset="0"/>
                <a:cs typeface="Consolas" pitchFamily="49" charset="0"/>
              </a:rPr>
              <a:t>Int</a:t>
            </a:r>
            <a:r>
              <a:rPr kumimoji="1" lang="en-US" altLang="ja-JP" sz="1800" dirty="0" smtClean="0">
                <a:latin typeface="Consolas" pitchFamily="49" charset="0"/>
                <a:cs typeface="Consolas" pitchFamily="49" charset="0"/>
              </a:rPr>
              <a:t>#</a:t>
            </a:r>
            <a:br>
              <a:rPr kumimoji="1" lang="en-US" altLang="ja-JP" sz="1800" dirty="0" smtClean="0">
                <a:latin typeface="Consolas" pitchFamily="49" charset="0"/>
                <a:cs typeface="Consolas" pitchFamily="49" charset="0"/>
              </a:rPr>
            </a:br>
            <a:r>
              <a:rPr lang="ja-JP" altLang="en-US" sz="1800" dirty="0" smtClean="0"/>
              <a:t>第</a:t>
            </a:r>
            <a:r>
              <a:rPr lang="en-US" altLang="ja-JP" sz="1800" dirty="0" smtClean="0"/>
              <a:t>1</a:t>
            </a:r>
            <a:r>
              <a:rPr lang="ja-JP" altLang="en-US" sz="1800" dirty="0"/>
              <a:t>引数</a:t>
            </a:r>
            <a:r>
              <a:rPr lang="ja-JP" altLang="en-US" sz="1800" dirty="0" smtClean="0"/>
              <a:t>を</a:t>
            </a:r>
            <a:r>
              <a:rPr lang="en-US" altLang="ja-JP" sz="1800" dirty="0" smtClean="0"/>
              <a:t>Spark</a:t>
            </a:r>
            <a:r>
              <a:rPr lang="ja-JP" altLang="en-US" sz="1800" dirty="0" smtClean="0"/>
              <a:t>し</a:t>
            </a:r>
            <a:r>
              <a:rPr lang="en-US" altLang="ja-JP" sz="1800" dirty="0" smtClean="0"/>
              <a:t>1</a:t>
            </a:r>
            <a:r>
              <a:rPr lang="ja-JP" altLang="en-US" sz="1800" dirty="0" smtClean="0"/>
              <a:t>を返す</a:t>
            </a:r>
            <a:endParaRPr kumimoji="1" lang="ja-JP" altLang="en-US" sz="1800" dirty="0"/>
          </a:p>
        </p:txBody>
      </p:sp>
      <p:sp>
        <p:nvSpPr>
          <p:cNvPr id="4" name="テキスト ボックス 3"/>
          <p:cNvSpPr txBox="1"/>
          <p:nvPr/>
        </p:nvSpPr>
        <p:spPr>
          <a:xfrm>
            <a:off x="683568" y="2612511"/>
            <a:ext cx="6264696" cy="1647502"/>
          </a:xfrm>
          <a:prstGeom prst="rect">
            <a:avLst/>
          </a:prstGeom>
          <a:noFill/>
        </p:spPr>
        <p:txBody>
          <a:bodyPr wrap="square" rtlCol="0">
            <a:spAutoFit/>
          </a:bodyPr>
          <a:lstStyle/>
          <a:p>
            <a:pPr>
              <a:lnSpc>
                <a:spcPct val="80000"/>
              </a:lnSpc>
            </a:pPr>
            <a:r>
              <a:rPr lang="en-US" altLang="ja-JP" dirty="0" err="1" smtClean="0">
                <a:latin typeface="Consolas" pitchFamily="49" charset="0"/>
                <a:cs typeface="Consolas" pitchFamily="49" charset="0"/>
              </a:rPr>
              <a:t>GHC.Num</a:t>
            </a:r>
            <a:r>
              <a:rPr lang="en-US" altLang="ja-JP" dirty="0">
                <a:latin typeface="Consolas" pitchFamily="49" charset="0"/>
                <a:cs typeface="Consolas" pitchFamily="49" charset="0"/>
              </a:rPr>
              <a:t>.+</a:t>
            </a:r>
          </a:p>
          <a:p>
            <a:pPr>
              <a:lnSpc>
                <a:spcPct val="80000"/>
              </a:lnSpc>
            </a:pPr>
            <a:r>
              <a:rPr lang="en-US" altLang="ja-JP" dirty="0" smtClean="0">
                <a:latin typeface="Consolas" pitchFamily="49" charset="0"/>
                <a:cs typeface="Consolas" pitchFamily="49" charset="0"/>
              </a:rPr>
              <a:t>  </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GHC.Integer.Type.Integer</a:t>
            </a:r>
            <a:endParaRPr lang="en-US" altLang="ja-JP" dirty="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  </a:t>
            </a:r>
            <a:r>
              <a:rPr lang="en-US" altLang="ja-JP" dirty="0">
                <a:latin typeface="Consolas" pitchFamily="49" charset="0"/>
                <a:cs typeface="Consolas" pitchFamily="49" charset="0"/>
              </a:rPr>
              <a:t>GHC.</a:t>
            </a:r>
            <a:r>
              <a:rPr lang="en-US" altLang="ja-JP" dirty="0" err="1">
                <a:latin typeface="Consolas" pitchFamily="49" charset="0"/>
                <a:cs typeface="Consolas" pitchFamily="49" charset="0"/>
              </a:rPr>
              <a:t>Num</a:t>
            </a:r>
            <a:r>
              <a:rPr lang="en-US" altLang="ja-JP" dirty="0">
                <a:latin typeface="Consolas" pitchFamily="49" charset="0"/>
                <a:cs typeface="Consolas" pitchFamily="49" charset="0"/>
              </a:rPr>
              <a:t>.$</a:t>
            </a:r>
            <a:r>
              <a:rPr lang="en-US" altLang="ja-JP" dirty="0" err="1">
                <a:latin typeface="Consolas" pitchFamily="49" charset="0"/>
                <a:cs typeface="Consolas" pitchFamily="49" charset="0"/>
              </a:rPr>
              <a:t>fNumInteger</a:t>
            </a:r>
            <a:endParaRPr lang="en-US" altLang="ja-JP" dirty="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  </a:t>
            </a:r>
            <a:r>
              <a:rPr lang="en-US" altLang="ja-JP" dirty="0">
                <a:latin typeface="Consolas" pitchFamily="49" charset="0"/>
                <a:cs typeface="Consolas" pitchFamily="49" charset="0"/>
              </a:rPr>
              <a:t>(</a:t>
            </a:r>
            <a:r>
              <a:rPr lang="en-US" altLang="ja-JP" b="1" dirty="0">
                <a:solidFill>
                  <a:srgbClr val="FF0000"/>
                </a:solidFill>
                <a:latin typeface="Consolas" pitchFamily="49" charset="0"/>
                <a:cs typeface="Consolas" pitchFamily="49" charset="0"/>
              </a:rPr>
              <a:t>__</a:t>
            </a:r>
            <a:r>
              <a:rPr lang="en-US" altLang="ja-JP" b="1" dirty="0" err="1">
                <a:solidFill>
                  <a:srgbClr val="FF0000"/>
                </a:solidFill>
                <a:latin typeface="Consolas" pitchFamily="49" charset="0"/>
                <a:cs typeface="Consolas" pitchFamily="49" charset="0"/>
              </a:rPr>
              <a:t>scc</a:t>
            </a:r>
            <a:r>
              <a:rPr lang="en-US" altLang="ja-JP" dirty="0">
                <a:latin typeface="Consolas" pitchFamily="49" charset="0"/>
                <a:cs typeface="Consolas" pitchFamily="49" charset="0"/>
              </a:rPr>
              <a:t> {fibzm30 </a:t>
            </a:r>
            <a:r>
              <a:rPr lang="en-US" altLang="ja-JP" dirty="0" err="1" smtClean="0">
                <a:latin typeface="Consolas" pitchFamily="49" charset="0"/>
                <a:cs typeface="Consolas" pitchFamily="49" charset="0"/>
              </a:rPr>
              <a:t>main:Main</a:t>
            </a:r>
            <a:r>
              <a:rPr lang="en-US" altLang="ja-JP" dirty="0" smtClean="0">
                <a:latin typeface="Consolas" pitchFamily="49" charset="0"/>
                <a:cs typeface="Consolas" pitchFamily="49" charset="0"/>
              </a:rPr>
              <a:t>}</a:t>
            </a:r>
          </a:p>
          <a:p>
            <a:pPr>
              <a:lnSpc>
                <a:spcPct val="80000"/>
              </a:lnSpc>
            </a:pPr>
            <a:r>
              <a:rPr lang="en-US" altLang="ja-JP" dirty="0" smtClean="0">
                <a:latin typeface="Consolas" pitchFamily="49" charset="0"/>
                <a:cs typeface="Consolas" pitchFamily="49" charset="0"/>
              </a:rPr>
              <a:t>   fib1_rlb (</a:t>
            </a:r>
            <a:r>
              <a:rPr lang="en-US" altLang="ja-JP" dirty="0" err="1">
                <a:latin typeface="Consolas" pitchFamily="49" charset="0"/>
                <a:cs typeface="Consolas" pitchFamily="49" charset="0"/>
              </a:rPr>
              <a:t>GHC.Integer.smallInteger</a:t>
            </a:r>
            <a:r>
              <a:rPr lang="en-US" altLang="ja-JP" dirty="0">
                <a:latin typeface="Consolas" pitchFamily="49" charset="0"/>
                <a:cs typeface="Consolas" pitchFamily="49" charset="0"/>
              </a:rPr>
              <a:t> 30))</a:t>
            </a:r>
          </a:p>
          <a:p>
            <a:pPr>
              <a:lnSpc>
                <a:spcPct val="80000"/>
              </a:lnSpc>
            </a:pPr>
            <a:r>
              <a:rPr lang="en-US" altLang="ja-JP" dirty="0" smtClean="0">
                <a:latin typeface="Consolas" pitchFamily="49" charset="0"/>
                <a:cs typeface="Consolas" pitchFamily="49" charset="0"/>
              </a:rPr>
              <a:t>  </a:t>
            </a:r>
            <a:r>
              <a:rPr lang="en-US" altLang="ja-JP" dirty="0">
                <a:latin typeface="Consolas" pitchFamily="49" charset="0"/>
                <a:cs typeface="Consolas" pitchFamily="49" charset="0"/>
              </a:rPr>
              <a:t>(</a:t>
            </a:r>
            <a:r>
              <a:rPr lang="en-US" altLang="ja-JP" b="1" dirty="0">
                <a:solidFill>
                  <a:srgbClr val="FF0000"/>
                </a:solidFill>
                <a:latin typeface="Consolas" pitchFamily="49" charset="0"/>
                <a:cs typeface="Consolas" pitchFamily="49" charset="0"/>
              </a:rPr>
              <a:t>__</a:t>
            </a:r>
            <a:r>
              <a:rPr lang="en-US" altLang="ja-JP" b="1" dirty="0" err="1">
                <a:solidFill>
                  <a:srgbClr val="FF0000"/>
                </a:solidFill>
                <a:latin typeface="Consolas" pitchFamily="49" charset="0"/>
                <a:cs typeface="Consolas" pitchFamily="49" charset="0"/>
              </a:rPr>
              <a:t>scc</a:t>
            </a:r>
            <a:r>
              <a:rPr lang="en-US" altLang="ja-JP" dirty="0">
                <a:latin typeface="Consolas" pitchFamily="49" charset="0"/>
                <a:cs typeface="Consolas" pitchFamily="49" charset="0"/>
              </a:rPr>
              <a:t> {fibzm31 </a:t>
            </a:r>
            <a:r>
              <a:rPr lang="en-US" altLang="ja-JP" dirty="0" err="1">
                <a:latin typeface="Consolas" pitchFamily="49" charset="0"/>
                <a:cs typeface="Consolas" pitchFamily="49" charset="0"/>
              </a:rPr>
              <a:t>main:Main</a:t>
            </a:r>
            <a:r>
              <a:rPr lang="en-US" altLang="ja-JP" dirty="0" smtClean="0">
                <a:latin typeface="Consolas" pitchFamily="49" charset="0"/>
                <a:cs typeface="Consolas" pitchFamily="49" charset="0"/>
              </a:rPr>
              <a:t>}</a:t>
            </a:r>
          </a:p>
          <a:p>
            <a:pPr>
              <a:lnSpc>
                <a:spcPct val="80000"/>
              </a:lnSpc>
            </a:pPr>
            <a:r>
              <a:rPr lang="en-US" altLang="ja-JP" dirty="0" smtClean="0">
                <a:latin typeface="Consolas" pitchFamily="49" charset="0"/>
                <a:cs typeface="Consolas" pitchFamily="49" charset="0"/>
              </a:rPr>
              <a:t>   fib2_rld (</a:t>
            </a:r>
            <a:r>
              <a:rPr lang="en-US" altLang="ja-JP" dirty="0" err="1" smtClean="0">
                <a:latin typeface="Consolas" pitchFamily="49" charset="0"/>
                <a:cs typeface="Consolas" pitchFamily="49" charset="0"/>
              </a:rPr>
              <a:t>GHC.Integer.smallInteger</a:t>
            </a:r>
            <a:r>
              <a:rPr lang="en-US" altLang="ja-JP" dirty="0" smtClean="0">
                <a:latin typeface="Consolas" pitchFamily="49" charset="0"/>
                <a:cs typeface="Consolas" pitchFamily="49" charset="0"/>
              </a:rPr>
              <a:t> 31))</a:t>
            </a:r>
            <a:endParaRPr kumimoji="1" lang="ja-JP" altLang="en-US" dirty="0">
              <a:latin typeface="Consolas" pitchFamily="49" charset="0"/>
              <a:cs typeface="Consolas" pitchFamily="49" charset="0"/>
            </a:endParaRPr>
          </a:p>
        </p:txBody>
      </p:sp>
      <p:sp>
        <p:nvSpPr>
          <p:cNvPr id="5" name="テキスト ボックス 4"/>
          <p:cNvSpPr txBox="1"/>
          <p:nvPr/>
        </p:nvSpPr>
        <p:spPr>
          <a:xfrm>
            <a:off x="676941" y="4581128"/>
            <a:ext cx="7632848" cy="1200329"/>
          </a:xfrm>
          <a:prstGeom prst="rect">
            <a:avLst/>
          </a:prstGeom>
          <a:noFill/>
        </p:spPr>
        <p:txBody>
          <a:bodyPr wrap="square" rtlCol="0">
            <a:spAutoFit/>
          </a:bodyPr>
          <a:lstStyle/>
          <a:p>
            <a:pPr>
              <a:lnSpc>
                <a:spcPct val="80000"/>
              </a:lnSpc>
            </a:pPr>
            <a:r>
              <a:rPr lang="en-US" altLang="ja-JP" dirty="0">
                <a:latin typeface="Consolas" pitchFamily="49" charset="0"/>
                <a:cs typeface="Consolas" pitchFamily="49" charset="0"/>
              </a:rPr>
              <a:t>Main.main2 =</a:t>
            </a:r>
          </a:p>
          <a:p>
            <a:pPr>
              <a:lnSpc>
                <a:spcPct val="80000"/>
              </a:lnSpc>
            </a:pPr>
            <a:r>
              <a:rPr lang="en-US" altLang="ja-JP" dirty="0">
                <a:latin typeface="Consolas" pitchFamily="49" charset="0"/>
                <a:cs typeface="Consolas" pitchFamily="49" charset="0"/>
              </a:rPr>
              <a:t>  case </a:t>
            </a:r>
            <a:r>
              <a:rPr lang="en-US" altLang="ja-JP" b="1" dirty="0" err="1" smtClean="0">
                <a:solidFill>
                  <a:srgbClr val="FF0000"/>
                </a:solidFill>
                <a:latin typeface="Consolas" pitchFamily="49" charset="0"/>
                <a:cs typeface="Consolas" pitchFamily="49" charset="0"/>
              </a:rPr>
              <a:t>GHC.Prim.par</a:t>
            </a:r>
            <a:r>
              <a:rPr lang="en-US" altLang="ja-JP" b="1" dirty="0">
                <a:solidFill>
                  <a:srgbClr val="FF0000"/>
                </a:solidFill>
                <a:latin typeface="Consolas" pitchFamily="49" charset="0"/>
                <a:cs typeface="Consolas" pitchFamily="49" charset="0"/>
              </a:rPr>
              <a:t>#</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GHC.Integer.Type.Integer</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Main.main_a</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of _ </a:t>
            </a:r>
            <a:r>
              <a:rPr lang="en-US" altLang="ja-JP" dirty="0" smtClean="0">
                <a:latin typeface="Consolas" pitchFamily="49" charset="0"/>
                <a:cs typeface="Consolas" pitchFamily="49" charset="0"/>
              </a:rPr>
              <a:t>{</a:t>
            </a:r>
          </a:p>
          <a:p>
            <a:pPr>
              <a:lnSpc>
                <a:spcPct val="80000"/>
              </a:lnSpc>
            </a:pPr>
            <a:r>
              <a:rPr lang="en-US" altLang="ja-JP" dirty="0" smtClean="0">
                <a:latin typeface="Consolas" pitchFamily="49" charset="0"/>
                <a:cs typeface="Consolas" pitchFamily="49" charset="0"/>
              </a:rPr>
              <a:t>    __</a:t>
            </a:r>
            <a:r>
              <a:rPr lang="en-US" altLang="ja-JP" dirty="0">
                <a:latin typeface="Consolas" pitchFamily="49" charset="0"/>
                <a:cs typeface="Consolas" pitchFamily="49" charset="0"/>
              </a:rPr>
              <a:t>DEFAULT -&gt;</a:t>
            </a:r>
          </a:p>
          <a:p>
            <a:pPr>
              <a:lnSpc>
                <a:spcPct val="80000"/>
              </a:lnSpc>
            </a:pPr>
            <a:r>
              <a:rPr lang="en-US" altLang="ja-JP" dirty="0">
                <a:latin typeface="Consolas" pitchFamily="49" charset="0"/>
                <a:cs typeface="Consolas" pitchFamily="49" charset="0"/>
              </a:rPr>
              <a:t>  </a:t>
            </a:r>
            <a:r>
              <a:rPr lang="en-US" altLang="ja-JP" dirty="0" smtClean="0">
                <a:latin typeface="Consolas" pitchFamily="49" charset="0"/>
                <a:cs typeface="Consolas" pitchFamily="49" charset="0"/>
              </a:rPr>
              <a:t>    ...</a:t>
            </a:r>
            <a:endParaRPr kumimoji="1" lang="ja-JP" altLang="en-US" dirty="0">
              <a:latin typeface="Consolas" pitchFamily="49" charset="0"/>
              <a:cs typeface="Consolas" pitchFamily="49" charset="0"/>
            </a:endParaRPr>
          </a:p>
        </p:txBody>
      </p:sp>
    </p:spTree>
    <p:extLst>
      <p:ext uri="{BB962C8B-B14F-4D97-AF65-F5344CB8AC3E}">
        <p14:creationId xmlns:p14="http://schemas.microsoft.com/office/powerpoint/2010/main" val="2853971252"/>
      </p:ext>
    </p:extLst>
  </p:cSld>
  <p:clrMapOvr>
    <a:masterClrMapping/>
  </p:clrMapOvr>
  <p:transition>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6000" dirty="0" smtClean="0"/>
              <a:t>サンク生成箇所は</a:t>
            </a:r>
            <a:r>
              <a:rPr kumimoji="1" lang="en-US" altLang="ja-JP" sz="6000" dirty="0" err="1" smtClean="0"/>
              <a:t>CorePrep</a:t>
            </a:r>
            <a:r>
              <a:rPr kumimoji="1" lang="ja-JP" altLang="en-US" sz="6000" dirty="0" smtClean="0"/>
              <a:t>で判明</a:t>
            </a:r>
            <a:endParaRPr kumimoji="1" lang="ja-JP" altLang="en-US" sz="6000" dirty="0"/>
          </a:p>
        </p:txBody>
      </p:sp>
      <p:sp>
        <p:nvSpPr>
          <p:cNvPr id="3" name="コンテンツ プレースホルダー 2"/>
          <p:cNvSpPr>
            <a:spLocks noGrp="1"/>
          </p:cNvSpPr>
          <p:nvPr>
            <p:ph idx="1"/>
          </p:nvPr>
        </p:nvSpPr>
        <p:spPr/>
        <p:txBody>
          <a:bodyPr/>
          <a:lstStyle/>
          <a:p>
            <a:r>
              <a:rPr lang="ja-JP" altLang="en-US" dirty="0" smtClean="0"/>
              <a:t>この時点の</a:t>
            </a:r>
            <a:r>
              <a:rPr lang="en-US" altLang="ja-JP" dirty="0" smtClean="0"/>
              <a:t>Core</a:t>
            </a:r>
            <a:r>
              <a:rPr lang="ja-JP" altLang="en-US" dirty="0" smtClean="0"/>
              <a:t>で</a:t>
            </a:r>
            <a:r>
              <a:rPr lang="en-US" altLang="ja-JP" dirty="0" smtClean="0">
                <a:latin typeface="Consolas" pitchFamily="49" charset="0"/>
                <a:cs typeface="Consolas" pitchFamily="49" charset="0"/>
              </a:rPr>
              <a:t>let</a:t>
            </a:r>
            <a:r>
              <a:rPr lang="ja-JP" altLang="en-US" dirty="0" smtClean="0"/>
              <a:t>により束縛されているものが将来的にサンクになる</a:t>
            </a:r>
            <a:endParaRPr lang="en-US" altLang="ja-JP" dirty="0"/>
          </a:p>
          <a:p>
            <a:pPr lvl="1"/>
            <a:r>
              <a:rPr lang="ja-JP" altLang="en-US" sz="2000" dirty="0" smtClean="0"/>
              <a:t>次の中間言語、</a:t>
            </a:r>
            <a:r>
              <a:rPr lang="en-US" altLang="ja-JP" sz="2000" dirty="0" smtClean="0"/>
              <a:t>STG</a:t>
            </a:r>
            <a:r>
              <a:rPr lang="ja-JP" altLang="en-US" sz="2000" dirty="0" smtClean="0"/>
              <a:t>において引数</a:t>
            </a:r>
            <a:r>
              <a:rPr lang="en-US" altLang="ja-JP" sz="2000" dirty="0" smtClean="0"/>
              <a:t>0</a:t>
            </a:r>
            <a:r>
              <a:rPr lang="ja-JP" altLang="en-US" sz="2000" dirty="0" smtClean="0"/>
              <a:t>のクロージャがサンクとなる</a:t>
            </a:r>
            <a:r>
              <a:rPr lang="en-US" altLang="ja-JP" sz="2000" dirty="0" smtClean="0"/>
              <a:t>(The GHC Commentary</a:t>
            </a:r>
            <a:r>
              <a:rPr lang="ja-JP" altLang="en-US" sz="2000" dirty="0" smtClean="0"/>
              <a:t>より</a:t>
            </a:r>
            <a:r>
              <a:rPr lang="en-US" altLang="ja-JP" sz="2000" dirty="0" smtClean="0"/>
              <a:t>)</a:t>
            </a:r>
          </a:p>
          <a:p>
            <a:pPr lvl="1"/>
            <a:r>
              <a:rPr lang="en-US" altLang="ja-JP" sz="2000" dirty="0" smtClean="0"/>
              <a:t>“Convert to STG”</a:t>
            </a:r>
            <a:r>
              <a:rPr lang="ja-JP" altLang="en-US" sz="2000" dirty="0" smtClean="0"/>
              <a:t>パスのソースを読み</a:t>
            </a:r>
            <a:r>
              <a:rPr lang="en-US" altLang="ja-JP" sz="2000" dirty="0" smtClean="0"/>
              <a:t>Core</a:t>
            </a:r>
            <a:r>
              <a:rPr lang="ja-JP" altLang="en-US" sz="2000" dirty="0" smtClean="0"/>
              <a:t>と</a:t>
            </a:r>
            <a:r>
              <a:rPr lang="en-US" altLang="ja-JP" sz="2000" dirty="0" smtClean="0"/>
              <a:t>STG</a:t>
            </a:r>
            <a:r>
              <a:rPr lang="ja-JP" altLang="en-US" sz="2000" dirty="0" smtClean="0"/>
              <a:t>のクロージャ生成の関係を調査し確認した</a:t>
            </a:r>
            <a:endParaRPr lang="en-US" altLang="ja-JP" sz="2000" dirty="0" smtClean="0"/>
          </a:p>
          <a:p>
            <a:pPr lvl="2"/>
            <a:r>
              <a:rPr lang="en-US" altLang="ja-JP" sz="1800" dirty="0"/>
              <a:t>1</a:t>
            </a:r>
            <a:r>
              <a:rPr lang="ja-JP" altLang="en-US" sz="1800" dirty="0" smtClean="0"/>
              <a:t>つ例外があるが単純な条件なので判別可能</a:t>
            </a:r>
            <a:endParaRPr lang="en-US" altLang="ja-JP" sz="1800" dirty="0" smtClean="0"/>
          </a:p>
        </p:txBody>
      </p:sp>
    </p:spTree>
    <p:extLst>
      <p:ext uri="{BB962C8B-B14F-4D97-AF65-F5344CB8AC3E}">
        <p14:creationId xmlns:p14="http://schemas.microsoft.com/office/powerpoint/2010/main" val="1753471425"/>
      </p:ext>
    </p:extLst>
  </p:cSld>
  <p:clrMapOvr>
    <a:masterClrMapping/>
  </p:clrMapOvr>
  <p:transition>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6000" dirty="0" smtClean="0"/>
              <a:t>Core</a:t>
            </a:r>
            <a:r>
              <a:rPr lang="ja-JP" altLang="en-US" sz="6000" dirty="0" err="1" smtClean="0"/>
              <a:t>での</a:t>
            </a:r>
            <a:r>
              <a:rPr lang="ja-JP" altLang="en-US" sz="6000" dirty="0" smtClean="0"/>
              <a:t>コード変換で</a:t>
            </a:r>
            <a:r>
              <a:rPr lang="en-US" altLang="ja-JP" sz="6000" dirty="0" smtClean="0"/>
              <a:t>SCC</a:t>
            </a:r>
            <a:r>
              <a:rPr lang="ja-JP" altLang="en-US" sz="6000" dirty="0" smtClean="0"/>
              <a:t>や</a:t>
            </a:r>
            <a:r>
              <a:rPr lang="en-US" altLang="ja-JP" sz="6000" dirty="0" smtClean="0">
                <a:latin typeface="Consolas" pitchFamily="49" charset="0"/>
                <a:cs typeface="Consolas" pitchFamily="49" charset="0"/>
              </a:rPr>
              <a:t>par</a:t>
            </a:r>
            <a:r>
              <a:rPr lang="ja-JP" altLang="en-US" sz="6000" dirty="0" smtClean="0"/>
              <a:t>を挿入</a:t>
            </a:r>
            <a:endParaRPr kumimoji="1" lang="ja-JP" altLang="en-US" sz="6000" dirty="0"/>
          </a:p>
        </p:txBody>
      </p:sp>
      <p:sp>
        <p:nvSpPr>
          <p:cNvPr id="3" name="コンテンツ プレースホルダー 2"/>
          <p:cNvSpPr>
            <a:spLocks noGrp="1"/>
          </p:cNvSpPr>
          <p:nvPr>
            <p:ph idx="1"/>
          </p:nvPr>
        </p:nvSpPr>
        <p:spPr>
          <a:xfrm>
            <a:off x="457200" y="4797152"/>
            <a:ext cx="8229600" cy="1800200"/>
          </a:xfrm>
        </p:spPr>
        <p:txBody>
          <a:bodyPr/>
          <a:lstStyle/>
          <a:p>
            <a:r>
              <a:rPr lang="en-US" altLang="ja-JP" sz="2400" dirty="0" smtClean="0"/>
              <a:t>GHC</a:t>
            </a:r>
            <a:r>
              <a:rPr lang="ja-JP" altLang="en-US" sz="2400" dirty="0" smtClean="0"/>
              <a:t>に既存の機能の</a:t>
            </a:r>
            <a:r>
              <a:rPr lang="ja-JP" altLang="en-US" sz="2400" dirty="0"/>
              <a:t>お陰</a:t>
            </a:r>
            <a:r>
              <a:rPr lang="ja-JP" altLang="en-US" sz="2400" dirty="0" smtClean="0"/>
              <a:t>でこんなにも簡単</a:t>
            </a:r>
            <a:endParaRPr lang="en-US" altLang="ja-JP" sz="2400" dirty="0" smtClean="0"/>
          </a:p>
          <a:p>
            <a:pPr lvl="1"/>
            <a:r>
              <a:rPr lang="ja-JP" altLang="en-US" sz="1800" dirty="0" smtClean="0"/>
              <a:t>現時点</a:t>
            </a:r>
            <a:r>
              <a:rPr lang="ja-JP" altLang="en-US" sz="1800" dirty="0"/>
              <a:t>で</a:t>
            </a:r>
            <a:r>
              <a:rPr lang="ja-JP" altLang="en-US" sz="1800" dirty="0" smtClean="0"/>
              <a:t>はプロファイルの分析は実装できていないので、サンクを全て</a:t>
            </a:r>
            <a:r>
              <a:rPr lang="en-US" altLang="ja-JP" sz="1800" dirty="0" smtClean="0"/>
              <a:t>Spark</a:t>
            </a:r>
            <a:r>
              <a:rPr lang="ja-JP" altLang="en-US" sz="1800" dirty="0" smtClean="0"/>
              <a:t>させてしまう</a:t>
            </a:r>
            <a:endParaRPr lang="en-US" altLang="ja-JP" sz="1800" dirty="0" smtClean="0"/>
          </a:p>
          <a:p>
            <a:r>
              <a:rPr kumimoji="1" lang="ja-JP" altLang="en-US" sz="2400" dirty="0" smtClean="0"/>
              <a:t>この変換処理を</a:t>
            </a:r>
            <a:r>
              <a:rPr lang="en-US" altLang="ja-JP" sz="2400" dirty="0" smtClean="0"/>
              <a:t>“</a:t>
            </a:r>
            <a:r>
              <a:rPr kumimoji="1" lang="en-US" altLang="ja-JP" sz="2400" dirty="0" err="1" smtClean="0"/>
              <a:t>CorePrep</a:t>
            </a:r>
            <a:r>
              <a:rPr kumimoji="1" lang="en-US" altLang="ja-JP" sz="2400" dirty="0" smtClean="0"/>
              <a:t>”</a:t>
            </a:r>
            <a:r>
              <a:rPr kumimoji="1" lang="ja-JP" altLang="en-US" sz="2400" dirty="0" smtClean="0"/>
              <a:t>の直後</a:t>
            </a:r>
            <a:r>
              <a:rPr lang="ja-JP" altLang="en-US" sz="2400" dirty="0" smtClean="0"/>
              <a:t>に挟んだ</a:t>
            </a:r>
            <a:endParaRPr kumimoji="1" lang="ja-JP" altLang="en-US" sz="2400" dirty="0"/>
          </a:p>
        </p:txBody>
      </p:sp>
      <p:sp>
        <p:nvSpPr>
          <p:cNvPr id="4" name="テキスト ボックス 3"/>
          <p:cNvSpPr txBox="1"/>
          <p:nvPr/>
        </p:nvSpPr>
        <p:spPr>
          <a:xfrm>
            <a:off x="539552" y="3200782"/>
            <a:ext cx="3240360" cy="707886"/>
          </a:xfrm>
          <a:prstGeom prst="rect">
            <a:avLst/>
          </a:prstGeom>
          <a:noFill/>
          <a:ln>
            <a:solidFill>
              <a:schemeClr val="tx1">
                <a:lumMod val="95000"/>
                <a:lumOff val="5000"/>
              </a:schemeClr>
            </a:solidFill>
          </a:ln>
        </p:spPr>
        <p:txBody>
          <a:bodyPr wrap="square" rtlCol="0">
            <a:spAutoFit/>
          </a:bodyPr>
          <a:lstStyle/>
          <a:p>
            <a:r>
              <a:rPr kumimoji="1" lang="en-US" altLang="ja-JP" sz="2000" dirty="0" smtClean="0">
                <a:latin typeface="Consolas" pitchFamily="49" charset="0"/>
                <a:cs typeface="Consolas" pitchFamily="49" charset="0"/>
              </a:rPr>
              <a:t>let &lt;binder&gt; = &lt;body&gt;</a:t>
            </a:r>
          </a:p>
          <a:p>
            <a:r>
              <a:rPr kumimoji="1" lang="en-US" altLang="ja-JP" sz="2000" dirty="0" smtClean="0">
                <a:latin typeface="Consolas" pitchFamily="49" charset="0"/>
                <a:cs typeface="Consolas" pitchFamily="49" charset="0"/>
              </a:rPr>
              <a:t>in &lt;</a:t>
            </a:r>
            <a:r>
              <a:rPr kumimoji="1" lang="en-US" altLang="ja-JP" sz="2000" dirty="0" err="1" smtClean="0">
                <a:latin typeface="Consolas" pitchFamily="49" charset="0"/>
                <a:cs typeface="Consolas" pitchFamily="49" charset="0"/>
              </a:rPr>
              <a:t>expr</a:t>
            </a:r>
            <a:r>
              <a:rPr kumimoji="1" lang="en-US" altLang="ja-JP" sz="2000" dirty="0" smtClean="0">
                <a:latin typeface="Consolas" pitchFamily="49" charset="0"/>
                <a:cs typeface="Consolas" pitchFamily="49" charset="0"/>
              </a:rPr>
              <a:t>&gt;</a:t>
            </a:r>
            <a:endParaRPr kumimoji="1" lang="ja-JP" altLang="en-US" sz="2000" dirty="0">
              <a:latin typeface="Consolas" pitchFamily="49" charset="0"/>
              <a:cs typeface="Consolas" pitchFamily="49" charset="0"/>
            </a:endParaRPr>
          </a:p>
        </p:txBody>
      </p:sp>
      <p:sp>
        <p:nvSpPr>
          <p:cNvPr id="5" name="テキスト ボックス 4"/>
          <p:cNvSpPr txBox="1"/>
          <p:nvPr/>
        </p:nvSpPr>
        <p:spPr>
          <a:xfrm>
            <a:off x="4572000" y="3322920"/>
            <a:ext cx="3993401" cy="1323439"/>
          </a:xfrm>
          <a:prstGeom prst="rect">
            <a:avLst/>
          </a:prstGeom>
          <a:noFill/>
          <a:ln>
            <a:solidFill>
              <a:schemeClr val="tx1">
                <a:lumMod val="95000"/>
                <a:lumOff val="5000"/>
              </a:schemeClr>
            </a:solidFill>
          </a:ln>
        </p:spPr>
        <p:txBody>
          <a:bodyPr wrap="none" rtlCol="0">
            <a:spAutoFit/>
          </a:bodyPr>
          <a:lstStyle/>
          <a:p>
            <a:r>
              <a:rPr kumimoji="1" lang="en-US" altLang="ja-JP" sz="2000" dirty="0" smtClean="0">
                <a:latin typeface="Consolas" pitchFamily="49" charset="0"/>
                <a:cs typeface="Consolas" pitchFamily="49" charset="0"/>
              </a:rPr>
              <a:t>let &lt;binder&gt; = &lt;body&gt; in</a:t>
            </a:r>
          </a:p>
          <a:p>
            <a:r>
              <a:rPr lang="en-US" altLang="ja-JP" sz="2000" dirty="0" smtClean="0">
                <a:latin typeface="Consolas" pitchFamily="49" charset="0"/>
                <a:cs typeface="Consolas" pitchFamily="49" charset="0"/>
              </a:rPr>
              <a:t>case </a:t>
            </a:r>
            <a:r>
              <a:rPr lang="en-US" altLang="ja-JP" sz="2000" b="1" dirty="0" err="1" smtClean="0">
                <a:solidFill>
                  <a:srgbClr val="FF0000"/>
                </a:solidFill>
                <a:latin typeface="Consolas" pitchFamily="49" charset="0"/>
                <a:cs typeface="Consolas" pitchFamily="49" charset="0"/>
              </a:rPr>
              <a:t>GHC.Conc.par</a:t>
            </a:r>
            <a:r>
              <a:rPr lang="en-US" altLang="ja-JP" sz="2000" b="1" dirty="0" smtClean="0">
                <a:solidFill>
                  <a:srgbClr val="FF0000"/>
                </a:solidFill>
                <a:latin typeface="Consolas" pitchFamily="49" charset="0"/>
                <a:cs typeface="Consolas" pitchFamily="49" charset="0"/>
              </a:rPr>
              <a:t>#</a:t>
            </a:r>
            <a:r>
              <a:rPr lang="en-US" altLang="ja-JP" sz="2000" dirty="0" smtClean="0">
                <a:latin typeface="Consolas" pitchFamily="49" charset="0"/>
                <a:cs typeface="Consolas" pitchFamily="49" charset="0"/>
              </a:rPr>
              <a:t> &lt;binder&gt;</a:t>
            </a:r>
          </a:p>
          <a:p>
            <a:r>
              <a:rPr lang="en-US" altLang="ja-JP" sz="2000" dirty="0" smtClean="0">
                <a:latin typeface="Consolas" pitchFamily="49" charset="0"/>
                <a:cs typeface="Consolas" pitchFamily="49" charset="0"/>
              </a:rPr>
              <a:t>of _ {</a:t>
            </a:r>
          </a:p>
          <a:p>
            <a:r>
              <a:rPr kumimoji="1" lang="en-US" altLang="ja-JP" sz="2000" dirty="0" smtClean="0">
                <a:latin typeface="Consolas" pitchFamily="49" charset="0"/>
                <a:cs typeface="Consolas" pitchFamily="49" charset="0"/>
              </a:rPr>
              <a:t>  __DEFAULT -&gt; &lt;body&gt;</a:t>
            </a:r>
            <a:endParaRPr kumimoji="1" lang="ja-JP" altLang="en-US" sz="2000" dirty="0">
              <a:latin typeface="Consolas" pitchFamily="49" charset="0"/>
              <a:cs typeface="Consolas" pitchFamily="49" charset="0"/>
            </a:endParaRPr>
          </a:p>
        </p:txBody>
      </p:sp>
      <p:sp>
        <p:nvSpPr>
          <p:cNvPr id="6" name="テキスト ボックス 5"/>
          <p:cNvSpPr txBox="1"/>
          <p:nvPr/>
        </p:nvSpPr>
        <p:spPr>
          <a:xfrm>
            <a:off x="4572000" y="2492896"/>
            <a:ext cx="3993401" cy="707886"/>
          </a:xfrm>
          <a:prstGeom prst="rect">
            <a:avLst/>
          </a:prstGeom>
          <a:noFill/>
          <a:ln>
            <a:solidFill>
              <a:schemeClr val="tx1">
                <a:lumMod val="95000"/>
                <a:lumOff val="5000"/>
              </a:schemeClr>
            </a:solidFill>
          </a:ln>
        </p:spPr>
        <p:txBody>
          <a:bodyPr wrap="none" rtlCol="0">
            <a:spAutoFit/>
          </a:bodyPr>
          <a:lstStyle/>
          <a:p>
            <a:r>
              <a:rPr kumimoji="1" lang="en-US" altLang="ja-JP" sz="2000" dirty="0" smtClean="0">
                <a:latin typeface="Consolas" pitchFamily="49" charset="0"/>
                <a:cs typeface="Consolas" pitchFamily="49" charset="0"/>
              </a:rPr>
              <a:t>let &lt;binder&gt; = </a:t>
            </a:r>
            <a:r>
              <a:rPr kumimoji="1" lang="en-US" altLang="ja-JP" sz="2000" b="1" dirty="0" smtClean="0">
                <a:solidFill>
                  <a:srgbClr val="FF0000"/>
                </a:solidFill>
                <a:latin typeface="Consolas" pitchFamily="49" charset="0"/>
                <a:cs typeface="Consolas" pitchFamily="49" charset="0"/>
              </a:rPr>
              <a:t>__</a:t>
            </a:r>
            <a:r>
              <a:rPr kumimoji="1" lang="en-US" altLang="ja-JP" sz="2000" b="1" dirty="0" err="1" smtClean="0">
                <a:solidFill>
                  <a:srgbClr val="FF0000"/>
                </a:solidFill>
                <a:latin typeface="Consolas" pitchFamily="49" charset="0"/>
                <a:cs typeface="Consolas" pitchFamily="49" charset="0"/>
              </a:rPr>
              <a:t>scc</a:t>
            </a:r>
            <a:r>
              <a:rPr kumimoji="1" lang="en-US" altLang="ja-JP" sz="2000" dirty="0" smtClean="0">
                <a:latin typeface="Consolas" pitchFamily="49" charset="0"/>
                <a:cs typeface="Consolas" pitchFamily="49" charset="0"/>
              </a:rPr>
              <a:t> &lt;body&gt;</a:t>
            </a:r>
          </a:p>
          <a:p>
            <a:r>
              <a:rPr lang="en-US" altLang="ja-JP" sz="2000" dirty="0" smtClean="0">
                <a:latin typeface="Consolas" pitchFamily="49" charset="0"/>
                <a:cs typeface="Consolas" pitchFamily="49" charset="0"/>
              </a:rPr>
              <a:t>in &lt;</a:t>
            </a:r>
            <a:r>
              <a:rPr lang="en-US" altLang="ja-JP" sz="2000" dirty="0" err="1" smtClean="0">
                <a:latin typeface="Consolas" pitchFamily="49" charset="0"/>
                <a:cs typeface="Consolas" pitchFamily="49" charset="0"/>
              </a:rPr>
              <a:t>expr</a:t>
            </a:r>
            <a:r>
              <a:rPr lang="en-US" altLang="ja-JP" sz="2000" dirty="0" smtClean="0">
                <a:latin typeface="Consolas" pitchFamily="49" charset="0"/>
                <a:cs typeface="Consolas" pitchFamily="49" charset="0"/>
              </a:rPr>
              <a:t>&gt;</a:t>
            </a:r>
            <a:endParaRPr kumimoji="1" lang="ja-JP" altLang="en-US" sz="2000" dirty="0">
              <a:latin typeface="Consolas" pitchFamily="49" charset="0"/>
              <a:cs typeface="Consolas" pitchFamily="49" charset="0"/>
            </a:endParaRPr>
          </a:p>
        </p:txBody>
      </p:sp>
      <p:sp>
        <p:nvSpPr>
          <p:cNvPr id="7" name="右矢印 6"/>
          <p:cNvSpPr/>
          <p:nvPr/>
        </p:nvSpPr>
        <p:spPr>
          <a:xfrm rot="19473882">
            <a:off x="3837689" y="3019284"/>
            <a:ext cx="72008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7"/>
          <p:cNvSpPr/>
          <p:nvPr/>
        </p:nvSpPr>
        <p:spPr>
          <a:xfrm rot="1715704">
            <a:off x="3837689" y="3804619"/>
            <a:ext cx="72008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53244758"/>
      </p:ext>
    </p:extLst>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457200" y="274638"/>
            <a:ext cx="8229600" cy="1210146"/>
          </a:xfrm>
        </p:spPr>
        <p:txBody>
          <a:bodyPr/>
          <a:lstStyle/>
          <a:p>
            <a:r>
              <a:rPr kumimoji="1" lang="en-US" altLang="ja-JP" sz="4400" dirty="0" smtClean="0"/>
              <a:t>GHC</a:t>
            </a:r>
            <a:r>
              <a:rPr kumimoji="1" lang="ja-JP" altLang="en-US" sz="4400" dirty="0" smtClean="0"/>
              <a:t>のコンパイルパイプライン</a:t>
            </a:r>
            <a:r>
              <a:rPr kumimoji="1" lang="en-US" altLang="ja-JP" sz="4400" dirty="0" smtClean="0"/>
              <a:t/>
            </a:r>
            <a:br>
              <a:rPr kumimoji="1" lang="en-US" altLang="ja-JP" sz="4400" dirty="0" smtClean="0"/>
            </a:br>
            <a:r>
              <a:rPr lang="ja-JP" altLang="en-US" sz="3200" dirty="0" smtClean="0"/>
              <a:t>改造</a:t>
            </a:r>
            <a:r>
              <a:rPr lang="en-US" altLang="ja-JP" sz="3200" dirty="0" smtClean="0"/>
              <a:t>(1)</a:t>
            </a:r>
            <a:endParaRPr kumimoji="1" lang="ja-JP" altLang="en-US" sz="48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431759086"/>
              </p:ext>
            </p:extLst>
          </p:nvPr>
        </p:nvGraphicFramePr>
        <p:xfrm>
          <a:off x="457200" y="1988840"/>
          <a:ext cx="822960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356362"/>
      </p:ext>
    </p:extLst>
  </p:cSld>
  <p:clrMapOvr>
    <a:masterClrMapping/>
  </p:clrMapOvr>
  <p:transition>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63950" y="476672"/>
            <a:ext cx="8352930" cy="2090701"/>
          </a:xfrm>
          <a:prstGeom prst="rect">
            <a:avLst/>
          </a:prstGeom>
          <a:noFill/>
          <a:ln>
            <a:solidFill>
              <a:schemeClr val="tx1">
                <a:lumMod val="95000"/>
                <a:lumOff val="5000"/>
              </a:schemeClr>
            </a:solidFill>
          </a:ln>
        </p:spPr>
        <p:txBody>
          <a:bodyPr wrap="square" rtlCol="0">
            <a:spAutoFit/>
          </a:bodyPr>
          <a:lstStyle/>
          <a:p>
            <a:pPr>
              <a:lnSpc>
                <a:spcPct val="80000"/>
              </a:lnSpc>
            </a:pPr>
            <a:r>
              <a:rPr lang="en-US" altLang="ja-JP" dirty="0">
                <a:latin typeface="Consolas" pitchFamily="49" charset="0"/>
                <a:cs typeface="Consolas" pitchFamily="49" charset="0"/>
              </a:rPr>
              <a:t>let </a:t>
            </a:r>
            <a:r>
              <a:rPr lang="en-US" altLang="ja-JP" dirty="0" err="1">
                <a:latin typeface="Consolas" pitchFamily="49" charset="0"/>
                <a:cs typeface="Consolas" pitchFamily="49" charset="0"/>
              </a:rPr>
              <a:t>sat_siR</a:t>
            </a:r>
            <a:r>
              <a:rPr lang="en-US" altLang="ja-JP" dirty="0">
                <a:latin typeface="Consolas" pitchFamily="49" charset="0"/>
                <a:cs typeface="Consolas" pitchFamily="49" charset="0"/>
              </a:rPr>
              <a:t> =</a:t>
            </a:r>
          </a:p>
          <a:p>
            <a:pPr>
              <a:lnSpc>
                <a:spcPct val="80000"/>
              </a:lnSpc>
            </a:pPr>
            <a:r>
              <a:rPr lang="en-US" altLang="ja-JP" dirty="0" smtClean="0">
                <a:latin typeface="Consolas" pitchFamily="49" charset="0"/>
                <a:cs typeface="Consolas" pitchFamily="49" charset="0"/>
              </a:rPr>
              <a:t>  </a:t>
            </a:r>
            <a:r>
              <a:rPr lang="en-US" altLang="ja-JP" dirty="0">
                <a:latin typeface="Consolas" pitchFamily="49" charset="0"/>
                <a:cs typeface="Consolas" pitchFamily="49" charset="0"/>
              </a:rPr>
              <a:t>let </a:t>
            </a:r>
            <a:r>
              <a:rPr lang="en-US" altLang="ja-JP" dirty="0" err="1">
                <a:latin typeface="Consolas" pitchFamily="49" charset="0"/>
                <a:cs typeface="Consolas" pitchFamily="49" charset="0"/>
              </a:rPr>
              <a:t>sat_siS</a:t>
            </a:r>
            <a:r>
              <a:rPr lang="en-US" altLang="ja-JP" dirty="0">
                <a:latin typeface="Consolas" pitchFamily="49" charset="0"/>
                <a:cs typeface="Consolas" pitchFamily="49" charset="0"/>
              </a:rPr>
              <a:t> =</a:t>
            </a:r>
          </a:p>
          <a:p>
            <a:pPr>
              <a:lnSpc>
                <a:spcPct val="80000"/>
              </a:lnSpc>
            </a:pPr>
            <a:r>
              <a:rPr lang="en-US" altLang="ja-JP" dirty="0" smtClean="0">
                <a:latin typeface="Consolas" pitchFamily="49" charset="0"/>
                <a:cs typeface="Consolas" pitchFamily="49" charset="0"/>
              </a:rPr>
              <a:t>    </a:t>
            </a:r>
            <a:r>
              <a:rPr lang="en-US" altLang="ja-JP" dirty="0">
                <a:latin typeface="Consolas" pitchFamily="49" charset="0"/>
                <a:cs typeface="Consolas" pitchFamily="49" charset="0"/>
              </a:rPr>
              <a:t>let </a:t>
            </a:r>
            <a:r>
              <a:rPr lang="en-US" altLang="ja-JP" dirty="0" err="1">
                <a:latin typeface="Consolas" pitchFamily="49" charset="0"/>
                <a:cs typeface="Consolas" pitchFamily="49" charset="0"/>
              </a:rPr>
              <a:t>sat_siT</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a:t>
            </a:r>
            <a:r>
              <a:rPr lang="en-US" altLang="ja-JP" dirty="0">
                <a:latin typeface="Consolas" pitchFamily="49" charset="0"/>
                <a:cs typeface="Consolas" pitchFamily="49" charset="0"/>
              </a:rPr>
              <a:t># 2 in</a:t>
            </a:r>
          </a:p>
          <a:p>
            <a:pPr>
              <a:lnSpc>
                <a:spcPct val="80000"/>
              </a:lnSpc>
            </a:pP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GHC.Num</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GHC.</a:t>
            </a:r>
            <a:r>
              <a:rPr lang="en-US" altLang="ja-JP" dirty="0" err="1">
                <a:latin typeface="Consolas" pitchFamily="49" charset="0"/>
                <a:cs typeface="Consolas" pitchFamily="49" charset="0"/>
              </a:rPr>
              <a:t>Num</a:t>
            </a:r>
            <a:r>
              <a:rPr lang="en-US" altLang="ja-JP" dirty="0">
                <a:latin typeface="Consolas" pitchFamily="49" charset="0"/>
                <a:cs typeface="Consolas" pitchFamily="49" charset="0"/>
              </a:rPr>
              <a:t>.$</a:t>
            </a:r>
            <a:r>
              <a:rPr lang="en-US" altLang="ja-JP" dirty="0" err="1" smtClean="0">
                <a:latin typeface="Consolas" pitchFamily="49" charset="0"/>
                <a:cs typeface="Consolas" pitchFamily="49" charset="0"/>
              </a:rPr>
              <a:t>fNumInt</a:t>
            </a:r>
            <a:endParaRPr lang="en-US" altLang="ja-JP" dirty="0" smtClean="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wild_siG</a:t>
            </a: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sat_siT</a:t>
            </a:r>
            <a:endParaRPr lang="en-US" altLang="ja-JP" dirty="0" smtClean="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  in</a:t>
            </a:r>
          </a:p>
          <a:p>
            <a:pPr>
              <a:lnSpc>
                <a:spcPct val="80000"/>
              </a:lnSpc>
            </a:pP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fib_rdf</a:t>
            </a:r>
            <a:r>
              <a:rPr lang="en-US" altLang="ja-JP" dirty="0" smtClean="0">
                <a:latin typeface="Consolas" pitchFamily="49" charset="0"/>
                <a:cs typeface="Consolas" pitchFamily="49" charset="0"/>
              </a:rPr>
              <a:t> </a:t>
            </a:r>
            <a:r>
              <a:rPr lang="en-US" altLang="ja-JP" dirty="0" err="1">
                <a:latin typeface="Consolas" pitchFamily="49" charset="0"/>
                <a:cs typeface="Consolas" pitchFamily="49" charset="0"/>
              </a:rPr>
              <a:t>sat_siS</a:t>
            </a:r>
            <a:endParaRPr lang="en-US" altLang="ja-JP" dirty="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in</a:t>
            </a:r>
            <a:endParaRPr lang="en-US" altLang="ja-JP" dirty="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a:t>
            </a:r>
            <a:endParaRPr kumimoji="1" lang="ja-JP" altLang="en-US" dirty="0">
              <a:latin typeface="Consolas" pitchFamily="49" charset="0"/>
              <a:cs typeface="Consolas" pitchFamily="49" charset="0"/>
            </a:endParaRPr>
          </a:p>
        </p:txBody>
      </p:sp>
      <p:sp>
        <p:nvSpPr>
          <p:cNvPr id="14" name="テキスト ボックス 13"/>
          <p:cNvSpPr txBox="1"/>
          <p:nvPr/>
        </p:nvSpPr>
        <p:spPr>
          <a:xfrm>
            <a:off x="363950" y="3186917"/>
            <a:ext cx="8352929" cy="3420295"/>
          </a:xfrm>
          <a:prstGeom prst="rect">
            <a:avLst/>
          </a:prstGeom>
          <a:noFill/>
          <a:ln>
            <a:solidFill>
              <a:schemeClr val="tx1">
                <a:lumMod val="95000"/>
                <a:lumOff val="5000"/>
              </a:schemeClr>
            </a:solidFill>
          </a:ln>
        </p:spPr>
        <p:txBody>
          <a:bodyPr wrap="square" rtlCol="0">
            <a:spAutoFit/>
          </a:bodyPr>
          <a:lstStyle/>
          <a:p>
            <a:pPr>
              <a:lnSpc>
                <a:spcPct val="80000"/>
              </a:lnSpc>
            </a:pPr>
            <a:r>
              <a:rPr lang="en-US" altLang="ja-JP" dirty="0">
                <a:latin typeface="Consolas" pitchFamily="49" charset="0"/>
                <a:cs typeface="Consolas" pitchFamily="49" charset="0"/>
              </a:rPr>
              <a:t>let </a:t>
            </a:r>
            <a:r>
              <a:rPr lang="en-US" altLang="ja-JP" dirty="0" err="1">
                <a:latin typeface="Consolas" pitchFamily="49" charset="0"/>
                <a:cs typeface="Consolas" pitchFamily="49" charset="0"/>
              </a:rPr>
              <a:t>sat_siR</a:t>
            </a:r>
            <a:r>
              <a:rPr lang="en-US" altLang="ja-JP" dirty="0">
                <a:latin typeface="Consolas" pitchFamily="49" charset="0"/>
                <a:cs typeface="Consolas" pitchFamily="49" charset="0"/>
              </a:rPr>
              <a:t> =</a:t>
            </a:r>
          </a:p>
          <a:p>
            <a:pPr>
              <a:lnSpc>
                <a:spcPct val="80000"/>
              </a:lnSpc>
            </a:pPr>
            <a:r>
              <a:rPr lang="en-US" altLang="ja-JP" dirty="0">
                <a:latin typeface="Consolas" pitchFamily="49" charset="0"/>
                <a:cs typeface="Consolas" pitchFamily="49" charset="0"/>
              </a:rPr>
              <a:t>  let </a:t>
            </a:r>
            <a:r>
              <a:rPr lang="en-US" altLang="ja-JP" dirty="0" err="1">
                <a:latin typeface="Consolas" pitchFamily="49" charset="0"/>
                <a:cs typeface="Consolas" pitchFamily="49" charset="0"/>
              </a:rPr>
              <a:t>sat_siS</a:t>
            </a:r>
            <a:r>
              <a:rPr lang="en-US" altLang="ja-JP" dirty="0">
                <a:latin typeface="Consolas" pitchFamily="49" charset="0"/>
                <a:cs typeface="Consolas" pitchFamily="49" charset="0"/>
              </a:rPr>
              <a:t> =</a:t>
            </a:r>
          </a:p>
          <a:p>
            <a:pPr>
              <a:lnSpc>
                <a:spcPct val="80000"/>
              </a:lnSpc>
            </a:pPr>
            <a:r>
              <a:rPr lang="en-US" altLang="ja-JP" dirty="0">
                <a:latin typeface="Consolas" pitchFamily="49" charset="0"/>
                <a:cs typeface="Consolas" pitchFamily="49" charset="0"/>
              </a:rPr>
              <a:t>    let </a:t>
            </a:r>
            <a:r>
              <a:rPr lang="en-US" altLang="ja-JP" dirty="0" err="1">
                <a:latin typeface="Consolas" pitchFamily="49" charset="0"/>
                <a:cs typeface="Consolas" pitchFamily="49" charset="0"/>
              </a:rPr>
              <a:t>sat_siT</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a:t>
            </a:r>
            <a:r>
              <a:rPr lang="en-US" altLang="ja-JP" dirty="0">
                <a:latin typeface="Consolas" pitchFamily="49" charset="0"/>
                <a:cs typeface="Consolas" pitchFamily="49" charset="0"/>
              </a:rPr>
              <a:t># 2 in</a:t>
            </a:r>
          </a:p>
          <a:p>
            <a:pPr>
              <a:lnSpc>
                <a:spcPct val="80000"/>
              </a:lnSpc>
            </a:pPr>
            <a:r>
              <a:rPr lang="en-US" altLang="ja-JP" dirty="0">
                <a:latin typeface="Consolas" pitchFamily="49" charset="0"/>
                <a:cs typeface="Consolas" pitchFamily="49" charset="0"/>
              </a:rPr>
              <a:t>    case </a:t>
            </a:r>
            <a:r>
              <a:rPr lang="en-US" altLang="ja-JP" b="1" dirty="0" err="1">
                <a:solidFill>
                  <a:srgbClr val="C00000"/>
                </a:solidFill>
                <a:latin typeface="Consolas" pitchFamily="49" charset="0"/>
                <a:cs typeface="Consolas" pitchFamily="49" charset="0"/>
              </a:rPr>
              <a:t>GHC.Prim.par</a:t>
            </a:r>
            <a:r>
              <a:rPr lang="en-US" altLang="ja-JP" b="1" dirty="0">
                <a:solidFill>
                  <a:srgbClr val="C00000"/>
                </a:solidFill>
                <a:latin typeface="Consolas" pitchFamily="49" charset="0"/>
                <a:cs typeface="Consolas" pitchFamily="49" charset="0"/>
              </a:rPr>
              <a:t>#</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sat_siT</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of sat_sj8 {</a:t>
            </a:r>
          </a:p>
          <a:p>
            <a:pPr>
              <a:lnSpc>
                <a:spcPct val="80000"/>
              </a:lnSpc>
            </a:pPr>
            <a:r>
              <a:rPr lang="en-US" altLang="ja-JP" dirty="0">
                <a:latin typeface="Consolas" pitchFamily="49" charset="0"/>
                <a:cs typeface="Consolas" pitchFamily="49" charset="0"/>
              </a:rPr>
              <a:t>      __DEFAULT -&gt; </a:t>
            </a:r>
            <a:r>
              <a:rPr lang="en-US" altLang="ja-JP" dirty="0" err="1">
                <a:latin typeface="Consolas" pitchFamily="49" charset="0"/>
                <a:cs typeface="Consolas" pitchFamily="49" charset="0"/>
              </a:rPr>
              <a:t>GHC.Num</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GHC.</a:t>
            </a:r>
            <a:r>
              <a:rPr lang="en-US" altLang="ja-JP" dirty="0" err="1">
                <a:latin typeface="Consolas" pitchFamily="49" charset="0"/>
                <a:cs typeface="Consolas" pitchFamily="49" charset="0"/>
              </a:rPr>
              <a:t>Num</a:t>
            </a:r>
            <a:r>
              <a:rPr lang="en-US" altLang="ja-JP" dirty="0">
                <a:latin typeface="Consolas" pitchFamily="49" charset="0"/>
                <a:cs typeface="Consolas" pitchFamily="49" charset="0"/>
              </a:rPr>
              <a:t>.$</a:t>
            </a:r>
            <a:r>
              <a:rPr lang="en-US" altLang="ja-JP" dirty="0" err="1" smtClean="0">
                <a:latin typeface="Consolas" pitchFamily="49" charset="0"/>
                <a:cs typeface="Consolas" pitchFamily="49" charset="0"/>
              </a:rPr>
              <a:t>fNumInt</a:t>
            </a:r>
            <a:endParaRPr lang="en-US" altLang="ja-JP" dirty="0" smtClean="0">
              <a:latin typeface="Consolas" pitchFamily="49" charset="0"/>
              <a:cs typeface="Consolas" pitchFamily="49" charset="0"/>
            </a:endParaRPr>
          </a:p>
          <a:p>
            <a:pPr>
              <a:lnSpc>
                <a:spcPct val="80000"/>
              </a:lnSpc>
            </a:pPr>
            <a:r>
              <a:rPr lang="en-US" altLang="ja-JP" dirty="0" smtClean="0">
                <a:latin typeface="Consolas" pitchFamily="49" charset="0"/>
                <a:cs typeface="Consolas" pitchFamily="49" charset="0"/>
              </a:rPr>
              <a:t>                             </a:t>
            </a:r>
            <a:r>
              <a:rPr lang="en-US" altLang="ja-JP" dirty="0" err="1">
                <a:latin typeface="Consolas" pitchFamily="49" charset="0"/>
                <a:cs typeface="Consolas" pitchFamily="49" charset="0"/>
              </a:rPr>
              <a:t>wild_siG</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sat_siT</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 in</a:t>
            </a:r>
          </a:p>
          <a:p>
            <a:pPr>
              <a:lnSpc>
                <a:spcPct val="80000"/>
              </a:lnSpc>
            </a:pPr>
            <a:r>
              <a:rPr lang="en-US" altLang="ja-JP" dirty="0">
                <a:latin typeface="Consolas" pitchFamily="49" charset="0"/>
                <a:cs typeface="Consolas" pitchFamily="49" charset="0"/>
              </a:rPr>
              <a:t>  case </a:t>
            </a:r>
            <a:r>
              <a:rPr lang="en-US" altLang="ja-JP" b="1" dirty="0" err="1">
                <a:solidFill>
                  <a:srgbClr val="C00000"/>
                </a:solidFill>
                <a:latin typeface="Consolas" pitchFamily="49" charset="0"/>
                <a:cs typeface="Consolas" pitchFamily="49" charset="0"/>
              </a:rPr>
              <a:t>GHC.Prim.par</a:t>
            </a:r>
            <a:r>
              <a:rPr lang="en-US" altLang="ja-JP" b="1" dirty="0">
                <a:solidFill>
                  <a:srgbClr val="C00000"/>
                </a:solidFill>
                <a:latin typeface="Consolas" pitchFamily="49" charset="0"/>
                <a:cs typeface="Consolas" pitchFamily="49" charset="0"/>
              </a:rPr>
              <a:t>#</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sat_siS</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of sat_sj9 {</a:t>
            </a:r>
          </a:p>
          <a:p>
            <a:pPr>
              <a:lnSpc>
                <a:spcPct val="80000"/>
              </a:lnSpc>
            </a:pPr>
            <a:r>
              <a:rPr lang="en-US" altLang="ja-JP" dirty="0">
                <a:latin typeface="Consolas" pitchFamily="49" charset="0"/>
                <a:cs typeface="Consolas" pitchFamily="49" charset="0"/>
              </a:rPr>
              <a:t>    __DEFAULT -&gt; </a:t>
            </a:r>
            <a:r>
              <a:rPr lang="en-US" altLang="ja-JP" dirty="0" err="1">
                <a:latin typeface="Consolas" pitchFamily="49" charset="0"/>
                <a:cs typeface="Consolas" pitchFamily="49" charset="0"/>
              </a:rPr>
              <a:t>fib_rdf</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sat_siS</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  } in</a:t>
            </a:r>
          </a:p>
          <a:p>
            <a:pPr>
              <a:lnSpc>
                <a:spcPct val="80000"/>
              </a:lnSpc>
            </a:pPr>
            <a:r>
              <a:rPr lang="en-US" altLang="ja-JP" dirty="0">
                <a:latin typeface="Consolas" pitchFamily="49" charset="0"/>
                <a:cs typeface="Consolas" pitchFamily="49" charset="0"/>
              </a:rPr>
              <a:t>case </a:t>
            </a:r>
            <a:r>
              <a:rPr lang="en-US" altLang="ja-JP" b="1" dirty="0" err="1">
                <a:solidFill>
                  <a:srgbClr val="C00000"/>
                </a:solidFill>
                <a:latin typeface="Consolas" pitchFamily="49" charset="0"/>
                <a:cs typeface="Consolas" pitchFamily="49" charset="0"/>
              </a:rPr>
              <a:t>GHC.Prim.par</a:t>
            </a:r>
            <a:r>
              <a:rPr lang="en-US" altLang="ja-JP" b="1" dirty="0">
                <a:solidFill>
                  <a:srgbClr val="C00000"/>
                </a:solidFill>
                <a:latin typeface="Consolas" pitchFamily="49" charset="0"/>
                <a:cs typeface="Consolas" pitchFamily="49" charset="0"/>
              </a:rPr>
              <a:t>#</a:t>
            </a:r>
            <a:r>
              <a:rPr lang="en-US" altLang="ja-JP" dirty="0">
                <a:latin typeface="Consolas" pitchFamily="49" charset="0"/>
                <a:cs typeface="Consolas" pitchFamily="49" charset="0"/>
              </a:rPr>
              <a:t> @ </a:t>
            </a:r>
            <a:r>
              <a:rPr lang="en-US" altLang="ja-JP" dirty="0" err="1">
                <a:latin typeface="Consolas" pitchFamily="49" charset="0"/>
                <a:cs typeface="Consolas" pitchFamily="49" charset="0"/>
              </a:rPr>
              <a:t>GHC.Types.Int</a:t>
            </a:r>
            <a:r>
              <a:rPr lang="en-US" altLang="ja-JP" dirty="0">
                <a:latin typeface="Consolas" pitchFamily="49" charset="0"/>
                <a:cs typeface="Consolas" pitchFamily="49" charset="0"/>
              </a:rPr>
              <a:t> </a:t>
            </a:r>
            <a:r>
              <a:rPr lang="en-US" altLang="ja-JP" dirty="0" err="1">
                <a:latin typeface="Consolas" pitchFamily="49" charset="0"/>
                <a:cs typeface="Consolas" pitchFamily="49" charset="0"/>
              </a:rPr>
              <a:t>sat_siR</a:t>
            </a:r>
            <a:endParaRPr lang="en-US" altLang="ja-JP" dirty="0">
              <a:latin typeface="Consolas" pitchFamily="49" charset="0"/>
              <a:cs typeface="Consolas" pitchFamily="49" charset="0"/>
            </a:endParaRPr>
          </a:p>
          <a:p>
            <a:pPr>
              <a:lnSpc>
                <a:spcPct val="80000"/>
              </a:lnSpc>
            </a:pPr>
            <a:r>
              <a:rPr lang="en-US" altLang="ja-JP" dirty="0">
                <a:latin typeface="Consolas" pitchFamily="49" charset="0"/>
                <a:cs typeface="Consolas" pitchFamily="49" charset="0"/>
              </a:rPr>
              <a:t>of </a:t>
            </a:r>
            <a:r>
              <a:rPr lang="en-US" altLang="ja-JP" dirty="0" err="1">
                <a:latin typeface="Consolas" pitchFamily="49" charset="0"/>
                <a:cs typeface="Consolas" pitchFamily="49" charset="0"/>
              </a:rPr>
              <a:t>sat_sja</a:t>
            </a:r>
            <a:r>
              <a:rPr lang="en-US" altLang="ja-JP" dirty="0">
                <a:latin typeface="Consolas" pitchFamily="49" charset="0"/>
                <a:cs typeface="Consolas" pitchFamily="49" charset="0"/>
              </a:rPr>
              <a:t> {</a:t>
            </a:r>
          </a:p>
          <a:p>
            <a:pPr>
              <a:lnSpc>
                <a:spcPct val="80000"/>
              </a:lnSpc>
            </a:pPr>
            <a:r>
              <a:rPr lang="en-US" altLang="ja-JP" dirty="0">
                <a:latin typeface="Consolas" pitchFamily="49" charset="0"/>
                <a:cs typeface="Consolas" pitchFamily="49" charset="0"/>
              </a:rPr>
              <a:t>  __DEFAULT -&gt; ...</a:t>
            </a:r>
            <a:endParaRPr kumimoji="1" lang="ja-JP" altLang="en-US" dirty="0">
              <a:latin typeface="Consolas" pitchFamily="49" charset="0"/>
              <a:cs typeface="Consolas" pitchFamily="49" charset="0"/>
            </a:endParaRPr>
          </a:p>
        </p:txBody>
      </p:sp>
      <p:sp>
        <p:nvSpPr>
          <p:cNvPr id="17" name="下矢印 16"/>
          <p:cNvSpPr/>
          <p:nvPr/>
        </p:nvSpPr>
        <p:spPr>
          <a:xfrm>
            <a:off x="3512805" y="2601332"/>
            <a:ext cx="2088232" cy="576064"/>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r>
              <a:rPr kumimoji="1" lang="ja-JP" altLang="en-US" dirty="0" smtClean="0"/>
              <a:t>変換</a:t>
            </a:r>
            <a:endParaRPr kumimoji="1" lang="ja-JP" altLang="en-US" dirty="0"/>
          </a:p>
        </p:txBody>
      </p:sp>
    </p:spTree>
    <p:extLst>
      <p:ext uri="{BB962C8B-B14F-4D97-AF65-F5344CB8AC3E}">
        <p14:creationId xmlns:p14="http://schemas.microsoft.com/office/powerpoint/2010/main" val="4009696074"/>
      </p:ext>
    </p:extLst>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概要</a:t>
            </a:r>
            <a:r>
              <a:rPr lang="en-US" altLang="ja-JP" sz="3600" dirty="0" smtClean="0"/>
              <a:t>:</a:t>
            </a:r>
            <a:r>
              <a:rPr lang="en-US" altLang="ja-JP" dirty="0" smtClean="0"/>
              <a:t/>
            </a:r>
            <a:br>
              <a:rPr lang="en-US" altLang="ja-JP" dirty="0" smtClean="0"/>
            </a:br>
            <a:r>
              <a:rPr lang="en-US" altLang="ja-JP" dirty="0" smtClean="0"/>
              <a:t>Haskell</a:t>
            </a:r>
            <a:r>
              <a:rPr lang="ja-JP" altLang="en-US" dirty="0" smtClean="0"/>
              <a:t>で自動並列化</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2</a:t>
            </a:r>
            <a:r>
              <a:rPr kumimoji="1" lang="ja-JP" altLang="en-US" dirty="0" smtClean="0"/>
              <a:t>段階かけて効率的な自動並列化を行う</a:t>
            </a:r>
            <a:endParaRPr kumimoji="1" lang="en-US" altLang="ja-JP" dirty="0" smtClean="0"/>
          </a:p>
          <a:p>
            <a:pPr marL="914400" lvl="1" indent="-457200">
              <a:buFont typeface="+mj-lt"/>
              <a:buAutoNum type="arabicPeriod"/>
            </a:pPr>
            <a:r>
              <a:rPr lang="ja-JP" altLang="en-US" dirty="0" smtClean="0"/>
              <a:t>プロファイリングによって並列化による性能向上が見込める箇所を分析する</a:t>
            </a:r>
            <a:endParaRPr lang="en-US" altLang="ja-JP" dirty="0" smtClean="0"/>
          </a:p>
          <a:p>
            <a:pPr marL="914400" lvl="1" indent="-457200">
              <a:buFont typeface="+mj-lt"/>
              <a:buAutoNum type="arabicPeriod"/>
            </a:pPr>
            <a:r>
              <a:rPr kumimoji="1" lang="ja-JP" altLang="en-US" dirty="0" smtClean="0"/>
              <a:t>実際にそこを並列化する</a:t>
            </a:r>
            <a:endParaRPr kumimoji="1" lang="en-US" altLang="ja-JP" dirty="0" smtClean="0"/>
          </a:p>
          <a:p>
            <a:r>
              <a:rPr kumimoji="1" lang="ja-JP" altLang="en-US" dirty="0" smtClean="0"/>
              <a:t>自動並列化コンパイラを</a:t>
            </a:r>
            <a:r>
              <a:rPr kumimoji="1" lang="en-US" altLang="ja-JP" dirty="0" smtClean="0"/>
              <a:t>GHC</a:t>
            </a:r>
            <a:r>
              <a:rPr kumimoji="1" lang="ja-JP" altLang="en-US" dirty="0" smtClean="0"/>
              <a:t>ベースで実装中</a:t>
            </a:r>
            <a:endParaRPr kumimoji="1" lang="en-US" altLang="ja-JP" dirty="0" smtClean="0"/>
          </a:p>
          <a:p>
            <a:r>
              <a:rPr kumimoji="1" lang="en-US" altLang="ja-JP" dirty="0" smtClean="0"/>
              <a:t>GHC</a:t>
            </a:r>
            <a:r>
              <a:rPr lang="ja-JP" altLang="en-US" dirty="0" smtClean="0"/>
              <a:t>に既存の</a:t>
            </a:r>
            <a:r>
              <a:rPr kumimoji="1" lang="ja-JP" altLang="en-US" dirty="0" smtClean="0"/>
              <a:t>機能を活用し簡易な実装を行</a:t>
            </a:r>
            <a:r>
              <a:rPr lang="ja-JP" altLang="en-US" dirty="0"/>
              <a:t>う</a:t>
            </a:r>
            <a:endParaRPr kumimoji="1" lang="ja-JP" altLang="en-US" dirty="0"/>
          </a:p>
        </p:txBody>
      </p:sp>
    </p:spTree>
    <p:extLst>
      <p:ext uri="{BB962C8B-B14F-4D97-AF65-F5344CB8AC3E}">
        <p14:creationId xmlns:p14="http://schemas.microsoft.com/office/powerpoint/2010/main" val="2235155873"/>
      </p:ext>
    </p:extLst>
  </p:cSld>
  <p:clrMapOvr>
    <a:masterClrMapping/>
  </p:clrMapOvr>
  <p:transition>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6000" dirty="0" smtClean="0"/>
              <a:t>最適化でサンクが減る</a:t>
            </a:r>
            <a:r>
              <a:rPr lang="ja-JP" altLang="en-US" sz="6000" dirty="0">
                <a:sym typeface="Wingdings" pitchFamily="2" charset="2"/>
              </a:rPr>
              <a:t>＝</a:t>
            </a:r>
            <a:r>
              <a:rPr kumimoji="1" lang="ja-JP" altLang="en-US" sz="6000" dirty="0" smtClean="0"/>
              <a:t>並列性減少</a:t>
            </a:r>
            <a:r>
              <a:rPr kumimoji="1" lang="ja-JP" altLang="en-US" sz="4000" dirty="0" smtClean="0"/>
              <a:t>のジレンマ</a:t>
            </a:r>
            <a:endParaRPr kumimoji="1" lang="ja-JP" altLang="en-US" sz="6000" dirty="0"/>
          </a:p>
        </p:txBody>
      </p:sp>
      <p:sp>
        <p:nvSpPr>
          <p:cNvPr id="3" name="コンテンツ プレースホルダー 2"/>
          <p:cNvSpPr>
            <a:spLocks noGrp="1"/>
          </p:cNvSpPr>
          <p:nvPr>
            <p:ph idx="1"/>
          </p:nvPr>
        </p:nvSpPr>
        <p:spPr/>
        <p:txBody>
          <a:bodyPr/>
          <a:lstStyle/>
          <a:p>
            <a:r>
              <a:rPr kumimoji="1" lang="ja-JP" altLang="en-US" sz="2400" dirty="0" smtClean="0"/>
              <a:t>並列化は当然高速化のためにやる</a:t>
            </a:r>
            <a:r>
              <a:rPr lang="ja-JP" altLang="en-US" sz="2400" dirty="0" smtClean="0"/>
              <a:t>のであって、コンパイラの最適化は有効にしたい</a:t>
            </a:r>
            <a:endParaRPr lang="en-US" altLang="ja-JP" sz="2400" dirty="0" smtClean="0"/>
          </a:p>
          <a:p>
            <a:r>
              <a:rPr kumimoji="1" lang="ja-JP" altLang="en-US" sz="2400" dirty="0" smtClean="0"/>
              <a:t>しかしサンク生成は本来コスト源なので最適化でサンクの数は削られる</a:t>
            </a:r>
            <a:endParaRPr kumimoji="1" lang="en-US" altLang="ja-JP" sz="2400" dirty="0" smtClean="0"/>
          </a:p>
          <a:p>
            <a:r>
              <a:rPr kumimoji="1" lang="ja-JP" altLang="en-US" sz="2400" dirty="0" smtClean="0"/>
              <a:t>サンクが作られなければ</a:t>
            </a:r>
            <a:r>
              <a:rPr lang="en-US" altLang="ja-JP" sz="2400" dirty="0" smtClean="0"/>
              <a:t>Spark</a:t>
            </a:r>
            <a:r>
              <a:rPr lang="ja-JP" altLang="en-US" sz="2400" dirty="0" smtClean="0"/>
              <a:t>する機会が減る</a:t>
            </a:r>
            <a:endParaRPr lang="en-US" altLang="ja-JP" sz="2400" dirty="0" smtClean="0"/>
          </a:p>
          <a:p>
            <a:pPr lvl="1"/>
            <a:r>
              <a:rPr lang="ja-JP" altLang="en-US" sz="2000" dirty="0" smtClean="0"/>
              <a:t>例えば</a:t>
            </a:r>
            <a:r>
              <a:rPr lang="en-US" altLang="ja-JP" sz="2000" dirty="0" smtClean="0"/>
              <a:t>(</a:t>
            </a:r>
            <a:r>
              <a:rPr lang="ja-JP" altLang="en-US" sz="2000" dirty="0" smtClean="0"/>
              <a:t>効率は良くないが</a:t>
            </a:r>
            <a:r>
              <a:rPr lang="en-US" altLang="ja-JP" sz="2000" dirty="0" smtClean="0"/>
              <a:t>) </a:t>
            </a:r>
            <a:r>
              <a:rPr lang="en-US" altLang="ja-JP" sz="2000" dirty="0" smtClean="0">
                <a:latin typeface="Consolas" pitchFamily="49" charset="0"/>
                <a:cs typeface="Consolas" pitchFamily="49" charset="0"/>
              </a:rPr>
              <a:t>fib n = fib (n–1) + fib (n–2)</a:t>
            </a:r>
            <a:r>
              <a:rPr lang="en-US" altLang="ja-JP" sz="2000" dirty="0" smtClean="0"/>
              <a:t> </a:t>
            </a:r>
            <a:r>
              <a:rPr lang="ja-JP" altLang="en-US" sz="2000" dirty="0" smtClean="0"/>
              <a:t>と書いた時、最適化無しなら </a:t>
            </a:r>
            <a:r>
              <a:rPr lang="en-US" altLang="ja-JP" sz="2000" dirty="0" smtClean="0">
                <a:latin typeface="Consolas" pitchFamily="49" charset="0"/>
                <a:cs typeface="Consolas" pitchFamily="49" charset="0"/>
              </a:rPr>
              <a:t>fib (n-1)</a:t>
            </a:r>
            <a:r>
              <a:rPr lang="ja-JP" altLang="en-US" sz="2000" dirty="0" smtClean="0">
                <a:latin typeface="Consolas" pitchFamily="49" charset="0"/>
                <a:cs typeface="Consolas" pitchFamily="49" charset="0"/>
              </a:rPr>
              <a:t> </a:t>
            </a:r>
            <a:r>
              <a:rPr lang="ja-JP" altLang="en-US" sz="2000" dirty="0" smtClean="0"/>
              <a:t>と </a:t>
            </a:r>
            <a:r>
              <a:rPr lang="en-US" altLang="ja-JP" sz="2000" dirty="0" smtClean="0">
                <a:latin typeface="Consolas" pitchFamily="49" charset="0"/>
                <a:cs typeface="Consolas" pitchFamily="49" charset="0"/>
              </a:rPr>
              <a:t>fib (n-2)</a:t>
            </a:r>
            <a:r>
              <a:rPr lang="ja-JP" altLang="en-US" sz="2000" dirty="0" smtClean="0">
                <a:latin typeface="Consolas" pitchFamily="49" charset="0"/>
                <a:cs typeface="Consolas" pitchFamily="49" charset="0"/>
              </a:rPr>
              <a:t> </a:t>
            </a:r>
            <a:r>
              <a:rPr lang="ja-JP" altLang="en-US" sz="2000" dirty="0" smtClean="0"/>
              <a:t>でサンクが作られるが、最適化有りだと作られない</a:t>
            </a:r>
            <a:endParaRPr lang="en-US" altLang="ja-JP" sz="2000" dirty="0" smtClean="0"/>
          </a:p>
        </p:txBody>
      </p:sp>
    </p:spTree>
    <p:extLst>
      <p:ext uri="{BB962C8B-B14F-4D97-AF65-F5344CB8AC3E}">
        <p14:creationId xmlns:p14="http://schemas.microsoft.com/office/powerpoint/2010/main" val="3799231616"/>
      </p:ext>
    </p:extLst>
  </p:cSld>
  <p:clrMapOvr>
    <a:masterClrMapping/>
  </p:clrMapOvr>
  <p:transition>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解決法</a:t>
            </a:r>
            <a:r>
              <a:rPr lang="en-US" altLang="ja-JP" sz="3600" dirty="0" smtClean="0"/>
              <a:t>1:</a:t>
            </a:r>
            <a:r>
              <a:rPr lang="en-US" altLang="ja-JP" dirty="0" smtClean="0"/>
              <a:t/>
            </a:r>
            <a:br>
              <a:rPr lang="en-US" altLang="ja-JP" dirty="0" smtClean="0"/>
            </a:br>
            <a:r>
              <a:rPr lang="ja-JP" altLang="en-US" sz="5400" dirty="0" smtClean="0"/>
              <a:t>サンク数を減らす最適化だけ無効にする</a:t>
            </a:r>
            <a:endParaRPr kumimoji="1" lang="ja-JP" altLang="en-US" sz="5400" dirty="0"/>
          </a:p>
        </p:txBody>
      </p:sp>
      <p:sp>
        <p:nvSpPr>
          <p:cNvPr id="3" name="コンテンツ プレースホルダー 2"/>
          <p:cNvSpPr>
            <a:spLocks noGrp="1"/>
          </p:cNvSpPr>
          <p:nvPr>
            <p:ph idx="1"/>
          </p:nvPr>
        </p:nvSpPr>
        <p:spPr/>
        <p:txBody>
          <a:bodyPr/>
          <a:lstStyle/>
          <a:p>
            <a:r>
              <a:rPr kumimoji="1" lang="ja-JP" altLang="en-US" sz="2400" dirty="0" smtClean="0"/>
              <a:t>最適化処理の中身をよく調べれば分かる</a:t>
            </a:r>
            <a:r>
              <a:rPr kumimoji="1" lang="en-US" altLang="ja-JP" sz="2400" dirty="0" smtClean="0"/>
              <a:t>…</a:t>
            </a:r>
            <a:r>
              <a:rPr kumimoji="1" lang="ja-JP" altLang="en-US" sz="2400" dirty="0" smtClean="0"/>
              <a:t>？</a:t>
            </a:r>
            <a:endParaRPr kumimoji="1" lang="en-US" altLang="ja-JP" sz="2400" dirty="0" smtClean="0"/>
          </a:p>
          <a:p>
            <a:r>
              <a:rPr kumimoji="1" lang="ja-JP" altLang="en-US" sz="2400" dirty="0" smtClean="0"/>
              <a:t>正格性解析が内容的にそれらしい雰囲気</a:t>
            </a:r>
            <a:r>
              <a:rPr kumimoji="1" lang="en-US" altLang="ja-JP" sz="2400" dirty="0" smtClean="0"/>
              <a:t/>
            </a:r>
            <a:br>
              <a:rPr kumimoji="1" lang="en-US" altLang="ja-JP" sz="2400" dirty="0" smtClean="0"/>
            </a:br>
            <a:r>
              <a:rPr kumimoji="1" lang="en-US" altLang="ja-JP" sz="2400" dirty="0" smtClean="0">
                <a:sym typeface="Wingdings" pitchFamily="2" charset="2"/>
              </a:rPr>
              <a:t></a:t>
            </a:r>
            <a:r>
              <a:rPr lang="ja-JP" altLang="en-US" sz="2400" dirty="0">
                <a:sym typeface="Wingdings" pitchFamily="2" charset="2"/>
              </a:rPr>
              <a:t>しかし</a:t>
            </a:r>
            <a:r>
              <a:rPr kumimoji="1" lang="ja-JP" altLang="en-US" sz="2400" dirty="0" smtClean="0">
                <a:sym typeface="Wingdings" pitchFamily="2" charset="2"/>
              </a:rPr>
              <a:t>コンパイル時に </a:t>
            </a:r>
            <a:r>
              <a:rPr lang="en-US" altLang="ja-JP" sz="2400" dirty="0">
                <a:latin typeface="Consolas" pitchFamily="49" charset="0"/>
                <a:cs typeface="Consolas" pitchFamily="49" charset="0"/>
                <a:sym typeface="Wingdings" pitchFamily="2" charset="2"/>
              </a:rPr>
              <a:t>-</a:t>
            </a:r>
            <a:r>
              <a:rPr kumimoji="1" lang="en-US" altLang="ja-JP" sz="2400" dirty="0" smtClean="0">
                <a:latin typeface="Consolas" pitchFamily="49" charset="0"/>
                <a:cs typeface="Consolas" pitchFamily="49" charset="0"/>
                <a:sym typeface="Wingdings" pitchFamily="2" charset="2"/>
              </a:rPr>
              <a:t>O -</a:t>
            </a:r>
            <a:r>
              <a:rPr kumimoji="1" lang="en-US" altLang="ja-JP" sz="2400" dirty="0" err="1" smtClean="0">
                <a:latin typeface="Consolas" pitchFamily="49" charset="0"/>
                <a:cs typeface="Consolas" pitchFamily="49" charset="0"/>
                <a:sym typeface="Wingdings" pitchFamily="2" charset="2"/>
              </a:rPr>
              <a:t>fno</a:t>
            </a:r>
            <a:r>
              <a:rPr kumimoji="1" lang="en-US" altLang="ja-JP" sz="2400" dirty="0" smtClean="0">
                <a:latin typeface="Consolas" pitchFamily="49" charset="0"/>
                <a:cs typeface="Consolas" pitchFamily="49" charset="0"/>
                <a:sym typeface="Wingdings" pitchFamily="2" charset="2"/>
              </a:rPr>
              <a:t>-strictness</a:t>
            </a:r>
            <a:r>
              <a:rPr kumimoji="1" lang="en-US" altLang="ja-JP" sz="2400" dirty="0" smtClean="0">
                <a:sym typeface="Wingdings" pitchFamily="2" charset="2"/>
              </a:rPr>
              <a:t> </a:t>
            </a:r>
            <a:r>
              <a:rPr lang="ja-JP" altLang="en-US" sz="2400" dirty="0" smtClean="0">
                <a:sym typeface="Wingdings" pitchFamily="2" charset="2"/>
              </a:rPr>
              <a:t>を指定してもサンク数は減った</a:t>
            </a:r>
            <a:endParaRPr lang="en-US" altLang="ja-JP" sz="2400" dirty="0" smtClean="0">
              <a:sym typeface="Wingdings" pitchFamily="2" charset="2"/>
            </a:endParaRPr>
          </a:p>
          <a:p>
            <a:r>
              <a:rPr kumimoji="1" lang="ja-JP" altLang="en-US" sz="2400" dirty="0" smtClean="0"/>
              <a:t>プロファイル解析の結果</a:t>
            </a:r>
            <a:r>
              <a:rPr kumimoji="1" lang="en-US" altLang="ja-JP" sz="2400" dirty="0" smtClean="0"/>
              <a:t>Spark</a:t>
            </a:r>
            <a:r>
              <a:rPr kumimoji="1" lang="ja-JP" altLang="en-US" sz="2400" dirty="0" smtClean="0"/>
              <a:t>することにしたサンク以外はなくなってくれたほうが良いので、</a:t>
            </a:r>
            <a:r>
              <a:rPr lang="ja-JP" altLang="en-US" sz="2400" dirty="0"/>
              <a:t>そもそも</a:t>
            </a:r>
            <a:r>
              <a:rPr kumimoji="1" lang="ja-JP" altLang="en-US" sz="2400" dirty="0" smtClean="0"/>
              <a:t>この方法は好ましくない</a:t>
            </a:r>
            <a:r>
              <a:rPr lang="ja-JP" altLang="en-US" sz="2400" dirty="0"/>
              <a:t>。</a:t>
            </a:r>
            <a:r>
              <a:rPr kumimoji="1" lang="ja-JP" altLang="en-US" sz="2400" dirty="0" smtClean="0"/>
              <a:t>却下</a:t>
            </a:r>
            <a:endParaRPr kumimoji="1" lang="en-US" altLang="ja-JP" sz="2400" dirty="0" smtClean="0"/>
          </a:p>
        </p:txBody>
      </p:sp>
    </p:spTree>
    <p:extLst>
      <p:ext uri="{BB962C8B-B14F-4D97-AF65-F5344CB8AC3E}">
        <p14:creationId xmlns:p14="http://schemas.microsoft.com/office/powerpoint/2010/main" val="703921445"/>
      </p:ext>
    </p:extLst>
  </p:cSld>
  <p:clrMapOvr>
    <a:masterClrMapping/>
  </p:clrMapOvr>
  <p:transition>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600" dirty="0" smtClean="0"/>
              <a:t>解決法</a:t>
            </a:r>
            <a:r>
              <a:rPr kumimoji="1" lang="en-US" altLang="ja-JP" sz="3600" dirty="0" smtClean="0"/>
              <a:t>2:</a:t>
            </a:r>
            <a:r>
              <a:rPr kumimoji="1" lang="en-US" altLang="ja-JP" dirty="0" smtClean="0"/>
              <a:t/>
            </a:r>
            <a:br>
              <a:rPr kumimoji="1" lang="en-US" altLang="ja-JP" dirty="0" smtClean="0"/>
            </a:br>
            <a:r>
              <a:rPr kumimoji="1" lang="ja-JP" altLang="en-US" sz="5400" dirty="0" smtClean="0"/>
              <a:t>変換を施した後</a:t>
            </a:r>
            <a:r>
              <a:rPr kumimoji="1" lang="en-US" altLang="ja-JP" sz="5400" dirty="0" smtClean="0"/>
              <a:t/>
            </a:r>
            <a:br>
              <a:rPr kumimoji="1" lang="en-US" altLang="ja-JP" sz="5400" dirty="0" smtClean="0"/>
            </a:br>
            <a:r>
              <a:rPr kumimoji="1" lang="ja-JP" altLang="en-US" sz="5400" dirty="0" smtClean="0"/>
              <a:t>もう一度最適化をかける</a:t>
            </a:r>
            <a:endParaRPr kumimoji="1" lang="ja-JP" altLang="en-US" sz="5400" dirty="0"/>
          </a:p>
        </p:txBody>
      </p:sp>
      <p:sp>
        <p:nvSpPr>
          <p:cNvPr id="3" name="コンテンツ プレースホルダー 2"/>
          <p:cNvSpPr>
            <a:spLocks noGrp="1"/>
          </p:cNvSpPr>
          <p:nvPr>
            <p:ph idx="1"/>
          </p:nvPr>
        </p:nvSpPr>
        <p:spPr/>
        <p:txBody>
          <a:bodyPr/>
          <a:lstStyle/>
          <a:p>
            <a:r>
              <a:rPr lang="en-US" altLang="ja-JP" sz="2400" dirty="0" smtClean="0"/>
              <a:t>SCC</a:t>
            </a:r>
            <a:r>
              <a:rPr lang="ja-JP" altLang="en-US" sz="2400" dirty="0" smtClean="0"/>
              <a:t>や</a:t>
            </a:r>
            <a:r>
              <a:rPr lang="en-US" altLang="ja-JP" sz="2400" dirty="0" smtClean="0">
                <a:latin typeface="Consolas" pitchFamily="49" charset="0"/>
                <a:cs typeface="Consolas" pitchFamily="49" charset="0"/>
              </a:rPr>
              <a:t>par</a:t>
            </a:r>
            <a:r>
              <a:rPr lang="ja-JP" altLang="en-US" sz="2400" dirty="0" smtClean="0"/>
              <a:t>があるとき</a:t>
            </a:r>
            <a:r>
              <a:rPr lang="en-US" altLang="ja-JP" sz="2400" dirty="0" smtClean="0"/>
              <a:t>GHC</a:t>
            </a:r>
            <a:r>
              <a:rPr lang="ja-JP" altLang="en-US" sz="2400" dirty="0" smtClean="0"/>
              <a:t>はそこをサンクにする</a:t>
            </a:r>
            <a:endParaRPr lang="en-US" altLang="ja-JP" sz="2400" dirty="0" smtClean="0"/>
          </a:p>
          <a:p>
            <a:r>
              <a:rPr lang="ja-JP" altLang="en-US" sz="2400" dirty="0" err="1" smtClean="0"/>
              <a:t>なので</a:t>
            </a:r>
            <a:r>
              <a:rPr lang="ja-JP" altLang="en-US" sz="2400" dirty="0"/>
              <a:t>それら</a:t>
            </a:r>
            <a:r>
              <a:rPr lang="ja-JP" altLang="en-US" sz="2400" dirty="0" smtClean="0"/>
              <a:t>が挿入された状態の</a:t>
            </a:r>
            <a:r>
              <a:rPr lang="en-US" altLang="ja-JP" sz="2400" dirty="0" smtClean="0"/>
              <a:t>Core</a:t>
            </a:r>
            <a:r>
              <a:rPr lang="ja-JP" altLang="en-US" sz="2400" dirty="0" smtClean="0"/>
              <a:t>を</a:t>
            </a:r>
            <a:r>
              <a:rPr lang="en-US" altLang="ja-JP" sz="2400" dirty="0" smtClean="0"/>
              <a:t>Simplify</a:t>
            </a:r>
            <a:r>
              <a:rPr lang="ja-JP" altLang="en-US" sz="2400" dirty="0" smtClean="0"/>
              <a:t>させれば並列性を維持しつつ適用可能な最適化が行われる？</a:t>
            </a:r>
            <a:endParaRPr lang="en-US" altLang="ja-JP" sz="2400" dirty="0" smtClean="0"/>
          </a:p>
          <a:p>
            <a:r>
              <a:rPr kumimoji="1" lang="ja-JP" altLang="en-US" sz="2400" dirty="0" smtClean="0"/>
              <a:t>しかし</a:t>
            </a:r>
            <a:r>
              <a:rPr kumimoji="1" lang="en-US" altLang="ja-JP" sz="2400" dirty="0" err="1" smtClean="0"/>
              <a:t>CorePrep</a:t>
            </a:r>
            <a:r>
              <a:rPr kumimoji="1" lang="ja-JP" altLang="en-US" sz="2400" dirty="0" err="1" smtClean="0"/>
              <a:t>まで</a:t>
            </a:r>
            <a:r>
              <a:rPr kumimoji="1" lang="ja-JP" altLang="en-US" sz="2400" dirty="0" smtClean="0"/>
              <a:t>進まないとどこがサンクになるかは分からない</a:t>
            </a:r>
            <a:endParaRPr kumimoji="1" lang="en-US" altLang="ja-JP" sz="2400" dirty="0" smtClean="0"/>
          </a:p>
        </p:txBody>
      </p:sp>
    </p:spTree>
    <p:extLst>
      <p:ext uri="{BB962C8B-B14F-4D97-AF65-F5344CB8AC3E}">
        <p14:creationId xmlns:p14="http://schemas.microsoft.com/office/powerpoint/2010/main" val="3038876283"/>
      </p:ext>
    </p:extLst>
  </p:cSld>
  <p:clrMapOvr>
    <a:masterClrMapping/>
  </p:clrMapOvr>
  <p:transition>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5400" dirty="0" smtClean="0"/>
              <a:t>Simplify</a:t>
            </a:r>
            <a:r>
              <a:rPr kumimoji="1" lang="ja-JP" altLang="en-US" sz="5400" dirty="0" smtClean="0"/>
              <a:t>の前に</a:t>
            </a:r>
            <a:r>
              <a:rPr kumimoji="1" lang="en-US" altLang="ja-JP" sz="5400" dirty="0" err="1" smtClean="0"/>
              <a:t>CorePrep</a:t>
            </a:r>
            <a:r>
              <a:rPr kumimoji="1" lang="ja-JP" altLang="en-US" sz="5400" dirty="0" err="1" smtClean="0"/>
              <a:t>までを</a:t>
            </a:r>
            <a:r>
              <a:rPr kumimoji="1" lang="ja-JP" altLang="en-US" sz="5400" dirty="0" smtClean="0"/>
              <a:t>ゴッソリ挿入</a:t>
            </a:r>
            <a:r>
              <a:rPr kumimoji="1" lang="en-US" altLang="ja-JP" sz="5400" dirty="0" smtClean="0"/>
              <a:t/>
            </a:r>
            <a:br>
              <a:rPr kumimoji="1" lang="en-US" altLang="ja-JP" sz="5400" dirty="0" smtClean="0"/>
            </a:br>
            <a:r>
              <a:rPr kumimoji="1" lang="ja-JP" altLang="en-US" sz="3600" dirty="0" smtClean="0"/>
              <a:t>してみたが</a:t>
            </a:r>
            <a:r>
              <a:rPr kumimoji="1" lang="en-US" altLang="ja-JP" sz="3600" dirty="0" smtClean="0"/>
              <a:t>…</a:t>
            </a:r>
            <a:endParaRPr kumimoji="1" lang="ja-JP" altLang="en-US" sz="5400" dirty="0"/>
          </a:p>
        </p:txBody>
      </p:sp>
      <p:sp>
        <p:nvSpPr>
          <p:cNvPr id="3" name="コンテンツ プレースホルダー 2"/>
          <p:cNvSpPr>
            <a:spLocks noGrp="1"/>
          </p:cNvSpPr>
          <p:nvPr>
            <p:ph idx="1"/>
          </p:nvPr>
        </p:nvSpPr>
        <p:spPr/>
        <p:txBody>
          <a:bodyPr/>
          <a:lstStyle/>
          <a:p>
            <a:r>
              <a:rPr lang="ja-JP" altLang="en-US" dirty="0" smtClean="0"/>
              <a:t>最適化オプションを無効にした状態で</a:t>
            </a:r>
            <a:r>
              <a:rPr lang="en-US" altLang="ja-JP" dirty="0" smtClean="0"/>
              <a:t>Simplify</a:t>
            </a:r>
            <a:r>
              <a:rPr lang="ja-JP" altLang="en-US" dirty="0" smtClean="0"/>
              <a:t>～</a:t>
            </a:r>
            <a:r>
              <a:rPr lang="en-US" altLang="ja-JP" dirty="0" err="1" smtClean="0"/>
              <a:t>CorePrep</a:t>
            </a:r>
            <a:r>
              <a:rPr lang="ja-JP" altLang="en-US" dirty="0" smtClean="0"/>
              <a:t>を走らせられればサンクが多いままの</a:t>
            </a:r>
            <a:r>
              <a:rPr lang="en-US" altLang="ja-JP" dirty="0" smtClean="0"/>
              <a:t>Core</a:t>
            </a:r>
            <a:r>
              <a:rPr lang="ja-JP" altLang="en-US" dirty="0" smtClean="0"/>
              <a:t>を入手できる</a:t>
            </a:r>
            <a:endParaRPr lang="en-US" altLang="ja-JP" dirty="0" smtClean="0"/>
          </a:p>
          <a:p>
            <a:r>
              <a:rPr kumimoji="1" lang="ja-JP" altLang="en-US" dirty="0" smtClean="0"/>
              <a:t>ならば</a:t>
            </a:r>
            <a:r>
              <a:rPr lang="en-US" altLang="ja-JP" dirty="0" smtClean="0"/>
              <a:t>Simplify</a:t>
            </a:r>
            <a:r>
              <a:rPr lang="ja-JP" altLang="en-US" dirty="0" smtClean="0"/>
              <a:t>の前に全部入れてしまおう</a:t>
            </a:r>
            <a:endParaRPr lang="en-US" altLang="ja-JP" dirty="0" smtClean="0"/>
          </a:p>
          <a:p>
            <a:pPr lvl="1"/>
            <a:r>
              <a:rPr kumimoji="1" lang="ja-JP" altLang="en-US" dirty="0"/>
              <a:t>コンパイラ</a:t>
            </a:r>
            <a:r>
              <a:rPr kumimoji="1" lang="ja-JP" altLang="en-US" dirty="0" smtClean="0"/>
              <a:t>の内部パラメタを弄ってこの間だけ最適化を無効にする</a:t>
            </a:r>
            <a:endParaRPr kumimoji="1" lang="ja-JP" altLang="en-US" dirty="0"/>
          </a:p>
        </p:txBody>
      </p:sp>
    </p:spTree>
    <p:extLst>
      <p:ext uri="{BB962C8B-B14F-4D97-AF65-F5344CB8AC3E}">
        <p14:creationId xmlns:p14="http://schemas.microsoft.com/office/powerpoint/2010/main" val="2878273477"/>
      </p:ext>
    </p:extLst>
  </p:cSld>
  <p:clrMapOvr>
    <a:masterClrMapping/>
  </p:clrMapOvr>
  <p:transition>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457200" y="274638"/>
            <a:ext cx="8229600" cy="1210146"/>
          </a:xfrm>
        </p:spPr>
        <p:txBody>
          <a:bodyPr/>
          <a:lstStyle/>
          <a:p>
            <a:r>
              <a:rPr kumimoji="1" lang="en-US" altLang="ja-JP" sz="4400" dirty="0" smtClean="0"/>
              <a:t>GHC</a:t>
            </a:r>
            <a:r>
              <a:rPr kumimoji="1" lang="ja-JP" altLang="en-US" sz="4400" dirty="0" smtClean="0"/>
              <a:t>のコンパイルパイプライン</a:t>
            </a:r>
            <a:r>
              <a:rPr kumimoji="1" lang="en-US" altLang="ja-JP" sz="4400" dirty="0" smtClean="0"/>
              <a:t/>
            </a:r>
            <a:br>
              <a:rPr kumimoji="1" lang="en-US" altLang="ja-JP" sz="4400" dirty="0" smtClean="0"/>
            </a:br>
            <a:r>
              <a:rPr lang="ja-JP" altLang="en-US" sz="3200" dirty="0" smtClean="0"/>
              <a:t>改造</a:t>
            </a:r>
            <a:r>
              <a:rPr lang="en-US" altLang="ja-JP" sz="3200" dirty="0" smtClean="0"/>
              <a:t>(2)</a:t>
            </a:r>
            <a:endParaRPr kumimoji="1" lang="ja-JP" altLang="en-US" sz="48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290541096"/>
              </p:ext>
            </p:extLst>
          </p:nvPr>
        </p:nvGraphicFramePr>
        <p:xfrm>
          <a:off x="457200" y="1916832"/>
          <a:ext cx="82296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3629609"/>
      </p:ext>
    </p:extLst>
  </p:cSld>
  <p:clrMapOvr>
    <a:masterClrMapping/>
  </p:clrMapOvr>
  <p:transition>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問題点</a:t>
            </a:r>
            <a:r>
              <a:rPr lang="en-US" altLang="ja-JP" sz="3600" dirty="0" smtClean="0"/>
              <a:t>1:</a:t>
            </a:r>
            <a:r>
              <a:rPr lang="en-US" altLang="ja-JP" sz="4400" dirty="0" smtClean="0"/>
              <a:t/>
            </a:r>
            <a:br>
              <a:rPr lang="en-US" altLang="ja-JP" sz="4400" dirty="0" smtClean="0"/>
            </a:br>
            <a:r>
              <a:rPr kumimoji="1" lang="ja-JP" altLang="en-US" sz="5400" dirty="0" smtClean="0"/>
              <a:t>最適化オプションの影響を除けなかった</a:t>
            </a:r>
            <a:endParaRPr kumimoji="1" lang="ja-JP" altLang="en-US" sz="6000" dirty="0"/>
          </a:p>
        </p:txBody>
      </p:sp>
      <p:sp>
        <p:nvSpPr>
          <p:cNvPr id="3" name="コンテンツ プレースホルダー 2"/>
          <p:cNvSpPr>
            <a:spLocks noGrp="1"/>
          </p:cNvSpPr>
          <p:nvPr>
            <p:ph idx="1"/>
          </p:nvPr>
        </p:nvSpPr>
        <p:spPr>
          <a:xfrm>
            <a:off x="457200" y="2420888"/>
            <a:ext cx="8229600" cy="3705275"/>
          </a:xfrm>
        </p:spPr>
        <p:txBody>
          <a:bodyPr/>
          <a:lstStyle/>
          <a:p>
            <a:r>
              <a:rPr kumimoji="1" lang="ja-JP" altLang="en-US" sz="2400" dirty="0" smtClean="0"/>
              <a:t>コンパイルオプション </a:t>
            </a:r>
            <a:r>
              <a:rPr kumimoji="1" lang="en-US" altLang="ja-JP" sz="2400" dirty="0" smtClean="0">
                <a:latin typeface="Consolas" pitchFamily="49" charset="0"/>
                <a:ea typeface="Gungsuh" pitchFamily="18" charset="-127"/>
                <a:cs typeface="Consolas" pitchFamily="49" charset="0"/>
              </a:rPr>
              <a:t>–O</a:t>
            </a:r>
            <a:r>
              <a:rPr kumimoji="1" lang="en-US" altLang="ja-JP" sz="2400" dirty="0" smtClean="0"/>
              <a:t> </a:t>
            </a:r>
            <a:r>
              <a:rPr lang="ja-JP" altLang="en-US" sz="2400" dirty="0" smtClean="0"/>
              <a:t>無</a:t>
            </a:r>
            <a:r>
              <a:rPr lang="ja-JP" altLang="en-US" sz="2400" dirty="0"/>
              <a:t>し</a:t>
            </a:r>
            <a:r>
              <a:rPr kumimoji="1" lang="ja-JP" altLang="en-US" sz="2400" dirty="0" smtClean="0"/>
              <a:t>でも有りでも</a:t>
            </a:r>
            <a:r>
              <a:rPr lang="en-US" altLang="ja-JP" sz="2400" dirty="0" smtClean="0"/>
              <a:t>Parallelize</a:t>
            </a:r>
            <a:r>
              <a:rPr lang="ja-JP" altLang="en-US" sz="2400" dirty="0" smtClean="0"/>
              <a:t>パスへの入力は同じ</a:t>
            </a:r>
            <a:r>
              <a:rPr lang="en-US" altLang="ja-JP" sz="2400" dirty="0"/>
              <a:t>…</a:t>
            </a:r>
            <a:r>
              <a:rPr lang="ja-JP" altLang="en-US" sz="2400" dirty="0" smtClean="0"/>
              <a:t>にできなかった</a:t>
            </a:r>
            <a:endParaRPr lang="en-US" altLang="ja-JP" sz="2400" dirty="0" smtClean="0"/>
          </a:p>
          <a:p>
            <a:pPr lvl="1"/>
            <a:r>
              <a:rPr lang="ja-JP" altLang="en-US" sz="2000" dirty="0" smtClean="0"/>
              <a:t>並列化には</a:t>
            </a:r>
            <a:r>
              <a:rPr lang="en-US" altLang="ja-JP" sz="2000" dirty="0" smtClean="0"/>
              <a:t> </a:t>
            </a:r>
            <a:r>
              <a:rPr lang="en-US" altLang="ja-JP" sz="2000" dirty="0">
                <a:latin typeface="Consolas" pitchFamily="49" charset="0"/>
                <a:cs typeface="Consolas" pitchFamily="49" charset="0"/>
              </a:rPr>
              <a:t>-O</a:t>
            </a:r>
            <a:r>
              <a:rPr lang="en-US" altLang="ja-JP" sz="2000" dirty="0"/>
              <a:t> </a:t>
            </a:r>
            <a:r>
              <a:rPr lang="ja-JP" altLang="en-US" sz="2000" dirty="0"/>
              <a:t>を指定しなかった時の</a:t>
            </a:r>
            <a:r>
              <a:rPr lang="en-US" altLang="ja-JP" sz="2000" dirty="0" err="1"/>
              <a:t>CorePrep</a:t>
            </a:r>
            <a:r>
              <a:rPr lang="ja-JP" altLang="en-US" sz="2000" dirty="0"/>
              <a:t>の出力が</a:t>
            </a:r>
            <a:r>
              <a:rPr lang="ja-JP" altLang="en-US" sz="2000" dirty="0" smtClean="0"/>
              <a:t>欲しい</a:t>
            </a:r>
            <a:endParaRPr lang="en-US" altLang="ja-JP" sz="2000" dirty="0" smtClean="0"/>
          </a:p>
          <a:p>
            <a:pPr lvl="1"/>
            <a:r>
              <a:rPr lang="ja-JP" altLang="en-US" sz="2000" dirty="0"/>
              <a:t>ここ</a:t>
            </a:r>
            <a:r>
              <a:rPr lang="ja-JP" altLang="en-US" sz="2000" dirty="0" smtClean="0"/>
              <a:t>で得られた出力は既にサンクが減少したものだった</a:t>
            </a:r>
            <a:endParaRPr lang="en-US" altLang="ja-JP" sz="2000" dirty="0"/>
          </a:p>
          <a:p>
            <a:r>
              <a:rPr kumimoji="1" lang="ja-JP" altLang="en-US" sz="2400" dirty="0" smtClean="0"/>
              <a:t>最適化の設定は予想より複雑で、</a:t>
            </a:r>
            <a:r>
              <a:rPr kumimoji="1" lang="en-US" altLang="ja-JP" sz="2400" dirty="0" smtClean="0"/>
              <a:t>Simplifier’</a:t>
            </a:r>
            <a:r>
              <a:rPr kumimoji="1" lang="ja-JP" altLang="en-US" sz="2400" dirty="0" smtClean="0"/>
              <a:t>直前で</a:t>
            </a:r>
            <a:r>
              <a:rPr lang="ja-JP" altLang="en-US" sz="2400" dirty="0" smtClean="0"/>
              <a:t>ちょっと弄っても駄目</a:t>
            </a:r>
            <a:endParaRPr lang="en-US" altLang="ja-JP" sz="2400" dirty="0" smtClean="0"/>
          </a:p>
          <a:p>
            <a:pPr lvl="1"/>
            <a:r>
              <a:rPr kumimoji="1" lang="ja-JP" altLang="en-US" sz="2000" dirty="0" smtClean="0"/>
              <a:t>コンパイルオプションを格納するレコードがあり、最適化レベルは</a:t>
            </a:r>
            <a:r>
              <a:rPr lang="ja-JP" altLang="en-US" sz="2000" dirty="0" smtClean="0"/>
              <a:t>整数でそこに記録されている</a:t>
            </a:r>
            <a:endParaRPr lang="en-US" altLang="ja-JP" sz="2000" dirty="0" smtClean="0"/>
          </a:p>
          <a:p>
            <a:pPr lvl="1"/>
            <a:r>
              <a:rPr lang="ja-JP" altLang="en-US" sz="2000" dirty="0" smtClean="0"/>
              <a:t>内部では最適化レベルに応じて</a:t>
            </a:r>
            <a:r>
              <a:rPr lang="ja-JP" altLang="en-US" sz="2000" u="sng" dirty="0" smtClean="0"/>
              <a:t>最適化フラグ</a:t>
            </a:r>
            <a:r>
              <a:rPr lang="ja-JP" altLang="en-US" sz="2000" dirty="0" smtClean="0"/>
              <a:t>を入</a:t>
            </a:r>
            <a:r>
              <a:rPr lang="en-US" altLang="ja-JP" sz="2000" dirty="0" smtClean="0"/>
              <a:t>/</a:t>
            </a:r>
            <a:r>
              <a:rPr lang="ja-JP" altLang="en-US" sz="2000" dirty="0" smtClean="0"/>
              <a:t>切している</a:t>
            </a:r>
            <a:endParaRPr lang="en-US" altLang="ja-JP" sz="2000" dirty="0" smtClean="0"/>
          </a:p>
        </p:txBody>
      </p:sp>
    </p:spTree>
    <p:extLst>
      <p:ext uri="{BB962C8B-B14F-4D97-AF65-F5344CB8AC3E}">
        <p14:creationId xmlns:p14="http://schemas.microsoft.com/office/powerpoint/2010/main" val="4130379257"/>
      </p:ext>
    </p:extLst>
  </p:cSld>
  <p:clrMapOvr>
    <a:masterClrMapping/>
  </p:clrMapOvr>
  <p:transition>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600" dirty="0" smtClean="0"/>
              <a:t>問題点</a:t>
            </a:r>
            <a:r>
              <a:rPr kumimoji="1" lang="en-US" altLang="ja-JP" sz="3600" dirty="0" smtClean="0"/>
              <a:t>1(</a:t>
            </a:r>
            <a:r>
              <a:rPr kumimoji="1" lang="ja-JP" altLang="en-US" sz="3600" dirty="0" smtClean="0"/>
              <a:t>続き</a:t>
            </a:r>
            <a:r>
              <a:rPr kumimoji="1" lang="en-US" altLang="ja-JP" sz="3600" dirty="0" smtClean="0"/>
              <a:t>):</a:t>
            </a:r>
            <a:r>
              <a:rPr lang="en-US" altLang="ja-JP" dirty="0"/>
              <a:t/>
            </a:r>
            <a:br>
              <a:rPr lang="en-US" altLang="ja-JP" dirty="0"/>
            </a:br>
            <a:r>
              <a:rPr lang="en-US" altLang="ja-JP" sz="3600" dirty="0" smtClean="0"/>
              <a:t>…</a:t>
            </a:r>
            <a:r>
              <a:rPr lang="ja-JP" altLang="en-US" sz="3600" dirty="0" err="1" smtClean="0"/>
              <a:t>なので</a:t>
            </a:r>
            <a:r>
              <a:rPr lang="ja-JP" altLang="en-US" sz="6000" dirty="0" smtClean="0"/>
              <a:t>何を調べるか</a:t>
            </a:r>
            <a:endParaRPr kumimoji="1" lang="ja-JP" altLang="en-US" sz="5400" dirty="0"/>
          </a:p>
        </p:txBody>
      </p:sp>
      <p:sp>
        <p:nvSpPr>
          <p:cNvPr id="3" name="コンテンツ プレースホルダー 2"/>
          <p:cNvSpPr>
            <a:spLocks noGrp="1"/>
          </p:cNvSpPr>
          <p:nvPr>
            <p:ph idx="1"/>
          </p:nvPr>
        </p:nvSpPr>
        <p:spPr/>
        <p:txBody>
          <a:bodyPr/>
          <a:lstStyle/>
          <a:p>
            <a:r>
              <a:rPr lang="ja-JP" altLang="en-US" sz="2400" dirty="0"/>
              <a:t>後に</a:t>
            </a:r>
            <a:r>
              <a:rPr lang="en-US" altLang="ja-JP" sz="2400" dirty="0" err="1"/>
              <a:t>Desugar</a:t>
            </a:r>
            <a:r>
              <a:rPr lang="ja-JP" altLang="en-US" sz="2400" dirty="0"/>
              <a:t>でも</a:t>
            </a:r>
            <a:r>
              <a:rPr lang="ja-JP" altLang="en-US" sz="2400" dirty="0" smtClean="0"/>
              <a:t>最適化</a:t>
            </a:r>
            <a:r>
              <a:rPr lang="ja-JP" altLang="en-US" sz="2400" dirty="0"/>
              <a:t>オプション</a:t>
            </a:r>
            <a:r>
              <a:rPr lang="ja-JP" altLang="en-US" sz="2400" dirty="0" smtClean="0"/>
              <a:t>が</a:t>
            </a:r>
            <a:r>
              <a:rPr lang="ja-JP" altLang="en-US" sz="2400" dirty="0"/>
              <a:t>影響すると判明</a:t>
            </a:r>
            <a:endParaRPr lang="en-US" altLang="ja-JP" sz="2400" dirty="0"/>
          </a:p>
          <a:p>
            <a:r>
              <a:rPr lang="ja-JP" altLang="en-US" sz="2400" dirty="0"/>
              <a:t>パイプライン突入直前で強制的に最適化レベルを</a:t>
            </a:r>
            <a:r>
              <a:rPr lang="en-US" altLang="ja-JP" sz="2400" dirty="0"/>
              <a:t>0</a:t>
            </a:r>
            <a:r>
              <a:rPr lang="ja-JP" altLang="en-US" sz="2400" dirty="0" smtClean="0"/>
              <a:t>に書き換えておくと</a:t>
            </a:r>
            <a:r>
              <a:rPr lang="en-US" altLang="ja-JP" sz="2400" dirty="0" smtClean="0"/>
              <a:t>Parallel</a:t>
            </a:r>
            <a:r>
              <a:rPr lang="ja-JP" altLang="en-US" sz="2400" dirty="0" err="1"/>
              <a:t>への</a:t>
            </a:r>
            <a:r>
              <a:rPr lang="ja-JP" altLang="en-US" sz="2400" dirty="0"/>
              <a:t>入力は同じに</a:t>
            </a:r>
            <a:r>
              <a:rPr lang="ja-JP" altLang="en-US" sz="2400" dirty="0" smtClean="0"/>
              <a:t>なった</a:t>
            </a:r>
            <a:endParaRPr lang="en-US" altLang="ja-JP" sz="2400" dirty="0" smtClean="0"/>
          </a:p>
          <a:p>
            <a:pPr lvl="1"/>
            <a:r>
              <a:rPr lang="ja-JP" altLang="en-US" sz="2000" dirty="0"/>
              <a:t>もしかする</a:t>
            </a:r>
            <a:r>
              <a:rPr lang="ja-JP" altLang="en-US" sz="2000" dirty="0" smtClean="0"/>
              <a:t>と</a:t>
            </a:r>
            <a:r>
              <a:rPr lang="en-US" altLang="ja-JP" sz="2000" dirty="0" smtClean="0"/>
              <a:t>Parse</a:t>
            </a:r>
            <a:r>
              <a:rPr lang="ja-JP" altLang="en-US" sz="2000" dirty="0" smtClean="0"/>
              <a:t>前ではなく</a:t>
            </a:r>
            <a:r>
              <a:rPr lang="en-US" altLang="ja-JP" sz="2000" dirty="0" err="1" smtClean="0"/>
              <a:t>Desugar</a:t>
            </a:r>
            <a:r>
              <a:rPr lang="ja-JP" altLang="en-US" sz="2000" dirty="0" smtClean="0"/>
              <a:t>前などでも大丈夫かも？</a:t>
            </a:r>
            <a:endParaRPr lang="en-US" altLang="ja-JP" dirty="0" smtClean="0"/>
          </a:p>
          <a:p>
            <a:r>
              <a:rPr lang="ja-JP" altLang="en-US" sz="2400" dirty="0" smtClean="0"/>
              <a:t>つまり最適化オプションが影響するより前の時点で介入して書き換えてしまえばよい</a:t>
            </a:r>
            <a:endParaRPr lang="en-US" altLang="ja-JP" sz="2400" dirty="0" smtClean="0"/>
          </a:p>
          <a:p>
            <a:pPr lvl="1"/>
            <a:r>
              <a:rPr lang="ja-JP" altLang="en-US" sz="2000" dirty="0"/>
              <a:t>どこ</a:t>
            </a:r>
            <a:r>
              <a:rPr lang="ja-JP" altLang="en-US" sz="2000" dirty="0" smtClean="0"/>
              <a:t>で書き換えるのがよいかについて調査中</a:t>
            </a:r>
            <a:endParaRPr lang="en-US" altLang="ja-JP" dirty="0" smtClean="0"/>
          </a:p>
        </p:txBody>
      </p:sp>
    </p:spTree>
    <p:extLst>
      <p:ext uri="{BB962C8B-B14F-4D97-AF65-F5344CB8AC3E}">
        <p14:creationId xmlns:p14="http://schemas.microsoft.com/office/powerpoint/2010/main" val="3730145740"/>
      </p:ext>
    </p:extLst>
  </p:cSld>
  <p:clrMapOvr>
    <a:masterClrMapping/>
  </p:clrMapOvr>
  <p:transition>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問題点</a:t>
            </a:r>
            <a:r>
              <a:rPr lang="en-US" altLang="ja-JP" sz="3600" dirty="0" smtClean="0"/>
              <a:t>2:</a:t>
            </a:r>
            <a:r>
              <a:rPr lang="en-US" altLang="ja-JP" dirty="0" smtClean="0"/>
              <a:t/>
            </a:r>
            <a:br>
              <a:rPr lang="en-US" altLang="ja-JP" dirty="0" smtClean="0"/>
            </a:br>
            <a:r>
              <a:rPr lang="ja-JP" altLang="en-US" dirty="0" smtClean="0"/>
              <a:t>コンパイル時に</a:t>
            </a:r>
            <a:r>
              <a:rPr lang="en-US" altLang="ja-JP" dirty="0" smtClean="0"/>
              <a:t>panic</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latin typeface="+mn-lt"/>
                <a:cs typeface="Consolas" pitchFamily="49" charset="0"/>
              </a:rPr>
              <a:t> </a:t>
            </a:r>
            <a:r>
              <a:rPr lang="en-US" altLang="ja-JP" dirty="0" smtClean="0">
                <a:latin typeface="Consolas" pitchFamily="49" charset="0"/>
                <a:cs typeface="Consolas" pitchFamily="49" charset="0"/>
              </a:rPr>
              <a:t>-O</a:t>
            </a:r>
            <a:r>
              <a:rPr lang="ja-JP" altLang="en-US" dirty="0" smtClean="0"/>
              <a:t>と</a:t>
            </a:r>
            <a:r>
              <a:rPr lang="en-US" altLang="ja-JP" dirty="0" smtClean="0">
                <a:latin typeface="Consolas" pitchFamily="49" charset="0"/>
                <a:cs typeface="Consolas" pitchFamily="49" charset="0"/>
              </a:rPr>
              <a:t>-spark-</a:t>
            </a:r>
            <a:r>
              <a:rPr lang="en-US" altLang="ja-JP" dirty="0" err="1" smtClean="0">
                <a:latin typeface="Consolas" pitchFamily="49" charset="0"/>
                <a:cs typeface="Consolas" pitchFamily="49" charset="0"/>
              </a:rPr>
              <a:t>thunks</a:t>
            </a:r>
            <a:r>
              <a:rPr lang="ja-JP" altLang="en-US" dirty="0" smtClean="0"/>
              <a:t>を同時に指定するとコンパイル時に</a:t>
            </a:r>
            <a:r>
              <a:rPr lang="en-US" altLang="ja-JP" dirty="0" smtClean="0"/>
              <a:t>panic!</a:t>
            </a:r>
            <a:r>
              <a:rPr lang="ja-JP" altLang="en-US" dirty="0" smtClean="0"/>
              <a:t>　</a:t>
            </a:r>
            <a:r>
              <a:rPr lang="en-US" altLang="ja-JP" sz="1800" dirty="0" smtClean="0">
                <a:latin typeface="Consolas" pitchFamily="49" charset="0"/>
                <a:cs typeface="Consolas" pitchFamily="49" charset="0"/>
              </a:rPr>
              <a:t>-spark-</a:t>
            </a:r>
            <a:r>
              <a:rPr lang="en-US" altLang="ja-JP" sz="1800" dirty="0" err="1" smtClean="0">
                <a:latin typeface="Consolas" pitchFamily="49" charset="0"/>
                <a:cs typeface="Consolas" pitchFamily="49" charset="0"/>
              </a:rPr>
              <a:t>thunks</a:t>
            </a:r>
            <a:r>
              <a:rPr lang="en-US" altLang="ja-JP" sz="1800" dirty="0" smtClean="0">
                <a:latin typeface="+mn-lt"/>
                <a:cs typeface="Consolas" pitchFamily="49" charset="0"/>
              </a:rPr>
              <a:t>: </a:t>
            </a:r>
            <a:r>
              <a:rPr lang="en-US" altLang="ja-JP" sz="1800" dirty="0" smtClean="0">
                <a:latin typeface="+mn-lt"/>
              </a:rPr>
              <a:t>par</a:t>
            </a:r>
            <a:r>
              <a:rPr lang="ja-JP" altLang="en-US" sz="1800" dirty="0" smtClean="0"/>
              <a:t>の挿入を指示する</a:t>
            </a:r>
            <a:r>
              <a:rPr lang="en-US" altLang="ja-JP" sz="1800" dirty="0" smtClean="0"/>
              <a:t>(</a:t>
            </a:r>
            <a:r>
              <a:rPr lang="ja-JP" altLang="en-US" sz="1800" dirty="0" smtClean="0"/>
              <a:t>自作</a:t>
            </a:r>
            <a:r>
              <a:rPr lang="en-US" altLang="ja-JP" sz="1800" dirty="0" smtClean="0"/>
              <a:t>)</a:t>
            </a:r>
            <a:endParaRPr lang="en-US" altLang="ja-JP" dirty="0" smtClean="0"/>
          </a:p>
          <a:p>
            <a:r>
              <a:rPr lang="ja-JP" altLang="en-US" dirty="0" smtClean="0"/>
              <a:t>直接の原因</a:t>
            </a:r>
            <a:r>
              <a:rPr lang="en-US" altLang="ja-JP" dirty="0" smtClean="0"/>
              <a:t>:</a:t>
            </a:r>
            <a:br>
              <a:rPr lang="en-US" altLang="ja-JP" dirty="0" smtClean="0"/>
            </a:br>
            <a:r>
              <a:rPr lang="en-US" altLang="ja-JP" dirty="0" smtClean="0"/>
              <a:t>Simplifier</a:t>
            </a:r>
            <a:r>
              <a:rPr lang="ja-JP" altLang="en-US" dirty="0" smtClean="0"/>
              <a:t>内の関数名置換処理に漏れが発生</a:t>
            </a:r>
            <a:r>
              <a:rPr lang="en-US" altLang="ja-JP" dirty="0" smtClean="0"/>
              <a:t/>
            </a:r>
            <a:br>
              <a:rPr lang="en-US" altLang="ja-JP" dirty="0" smtClean="0"/>
            </a:br>
            <a:r>
              <a:rPr lang="en-US" altLang="ja-JP" dirty="0" smtClean="0">
                <a:sym typeface="Wingdings" pitchFamily="2" charset="2"/>
              </a:rPr>
              <a:t></a:t>
            </a:r>
            <a:r>
              <a:rPr lang="ja-JP" altLang="en-US" dirty="0" smtClean="0">
                <a:sym typeface="Wingdings" pitchFamily="2" charset="2"/>
              </a:rPr>
              <a:t>存在しない関数を参照するコードが発生</a:t>
            </a:r>
            <a:endParaRPr lang="en-US" altLang="ja-JP" dirty="0" smtClean="0">
              <a:sym typeface="Wingdings" pitchFamily="2" charset="2"/>
            </a:endParaRPr>
          </a:p>
          <a:p>
            <a:pPr lvl="1"/>
            <a:r>
              <a:rPr lang="en-US" altLang="ja-JP" dirty="0" smtClean="0">
                <a:sym typeface="Wingdings" pitchFamily="2" charset="2"/>
              </a:rPr>
              <a:t> </a:t>
            </a:r>
            <a:r>
              <a:rPr lang="en-US" altLang="ja-JP" dirty="0" err="1" smtClean="0">
                <a:latin typeface="Consolas" pitchFamily="49" charset="0"/>
                <a:cs typeface="Consolas" pitchFamily="49" charset="0"/>
                <a:sym typeface="Wingdings" pitchFamily="2" charset="2"/>
              </a:rPr>
              <a:t>Main.fib</a:t>
            </a:r>
            <a:r>
              <a:rPr lang="ja-JP" altLang="en-US" dirty="0" smtClean="0">
                <a:sym typeface="Wingdings" pitchFamily="2" charset="2"/>
              </a:rPr>
              <a:t>を</a:t>
            </a:r>
            <a:r>
              <a:rPr lang="en-US" altLang="ja-JP" dirty="0" smtClean="0">
                <a:latin typeface="Consolas" pitchFamily="49" charset="0"/>
                <a:cs typeface="Consolas" pitchFamily="49" charset="0"/>
                <a:sym typeface="Wingdings" pitchFamily="2" charset="2"/>
              </a:rPr>
              <a:t>Main.$</a:t>
            </a:r>
            <a:r>
              <a:rPr lang="en-US" altLang="ja-JP" dirty="0" err="1" smtClean="0">
                <a:latin typeface="Consolas" pitchFamily="49" charset="0"/>
                <a:cs typeface="Consolas" pitchFamily="49" charset="0"/>
                <a:sym typeface="Wingdings" pitchFamily="2" charset="2"/>
              </a:rPr>
              <a:t>wfib</a:t>
            </a:r>
            <a:r>
              <a:rPr lang="ja-JP" altLang="en-US" dirty="0" smtClean="0">
                <a:sym typeface="Wingdings" pitchFamily="2" charset="2"/>
              </a:rPr>
              <a:t>に途中で置換するが、</a:t>
            </a:r>
            <a:r>
              <a:rPr lang="en-US" altLang="ja-JP" dirty="0" err="1" smtClean="0">
                <a:latin typeface="Consolas" pitchFamily="49" charset="0"/>
                <a:cs typeface="Consolas" pitchFamily="49" charset="0"/>
                <a:sym typeface="Wingdings" pitchFamily="2" charset="2"/>
              </a:rPr>
              <a:t>Main.fib</a:t>
            </a:r>
            <a:r>
              <a:rPr lang="ja-JP" altLang="en-US" dirty="0" smtClean="0">
                <a:sym typeface="Wingdings" pitchFamily="2" charset="2"/>
              </a:rPr>
              <a:t>の呼び出し箇所が</a:t>
            </a:r>
            <a:r>
              <a:rPr lang="en-US" altLang="ja-JP" dirty="0" smtClean="0">
                <a:latin typeface="Consolas" pitchFamily="49" charset="0"/>
                <a:cs typeface="Consolas" pitchFamily="49" charset="0"/>
                <a:sym typeface="Wingdings" pitchFamily="2" charset="2"/>
              </a:rPr>
              <a:t>Main.$</a:t>
            </a:r>
            <a:r>
              <a:rPr lang="en-US" altLang="ja-JP" dirty="0" err="1" smtClean="0">
                <a:latin typeface="Consolas" pitchFamily="49" charset="0"/>
                <a:cs typeface="Consolas" pitchFamily="49" charset="0"/>
                <a:sym typeface="Wingdings" pitchFamily="2" charset="2"/>
              </a:rPr>
              <a:t>wfib</a:t>
            </a:r>
            <a:r>
              <a:rPr lang="ja-JP" altLang="en-US" dirty="0" smtClean="0">
                <a:sym typeface="Wingdings" pitchFamily="2" charset="2"/>
              </a:rPr>
              <a:t>に変わらない</a:t>
            </a:r>
            <a:endParaRPr lang="en-US" altLang="ja-JP" dirty="0" smtClean="0">
              <a:sym typeface="Wingdings" pitchFamily="2" charset="2"/>
            </a:endParaRPr>
          </a:p>
        </p:txBody>
      </p:sp>
    </p:spTree>
    <p:extLst>
      <p:ext uri="{BB962C8B-B14F-4D97-AF65-F5344CB8AC3E}">
        <p14:creationId xmlns:p14="http://schemas.microsoft.com/office/powerpoint/2010/main" val="1324573635"/>
      </p:ext>
    </p:extLst>
  </p:cSld>
  <p:clrMapOvr>
    <a:masterClrMapping/>
  </p:clrMapOvr>
  <p:transition>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600" dirty="0" smtClean="0"/>
              <a:t>問題点</a:t>
            </a:r>
            <a:r>
              <a:rPr kumimoji="1" lang="en-US" altLang="ja-JP" sz="3600" dirty="0" smtClean="0"/>
              <a:t>2(</a:t>
            </a:r>
            <a:r>
              <a:rPr kumimoji="1" lang="ja-JP" altLang="en-US" sz="3600" dirty="0" smtClean="0"/>
              <a:t>続き</a:t>
            </a:r>
            <a:r>
              <a:rPr kumimoji="1" lang="en-US" altLang="ja-JP" sz="3600" dirty="0" smtClean="0"/>
              <a:t>):</a:t>
            </a:r>
            <a:r>
              <a:rPr kumimoji="1" lang="en-US" altLang="ja-JP" sz="6000" dirty="0" smtClean="0"/>
              <a:t/>
            </a:r>
            <a:br>
              <a:rPr kumimoji="1" lang="en-US" altLang="ja-JP" sz="6000" dirty="0" smtClean="0"/>
            </a:br>
            <a:r>
              <a:rPr kumimoji="1" lang="ja-JP" altLang="en-US" dirty="0" smtClean="0"/>
              <a:t>考えられる原因</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kumimoji="1" lang="en-US" altLang="ja-JP" dirty="0" smtClean="0"/>
              <a:t>“</a:t>
            </a:r>
            <a:r>
              <a:rPr kumimoji="1" lang="ja-JP" altLang="en-US" dirty="0" smtClean="0"/>
              <a:t>問題点</a:t>
            </a:r>
            <a:r>
              <a:rPr kumimoji="1" lang="en-US" altLang="ja-JP" dirty="0" smtClean="0"/>
              <a:t>1”</a:t>
            </a:r>
            <a:r>
              <a:rPr kumimoji="1" lang="ja-JP" altLang="en-US" dirty="0" smtClean="0"/>
              <a:t>派生</a:t>
            </a:r>
            <a:endParaRPr lang="en-US" altLang="ja-JP" dirty="0"/>
          </a:p>
          <a:p>
            <a:pPr lvl="1"/>
            <a:r>
              <a:rPr kumimoji="1" lang="ja-JP" altLang="en-US" dirty="0" smtClean="0">
                <a:latin typeface="+mn-lt"/>
                <a:cs typeface="Consolas" pitchFamily="49" charset="0"/>
              </a:rPr>
              <a:t>最適化の有効無効を切り替える中で必要な情報が欠落したのではないか</a:t>
            </a:r>
            <a:endParaRPr kumimoji="1" lang="en-US" altLang="ja-JP" dirty="0" smtClean="0">
              <a:latin typeface="+mn-lt"/>
              <a:cs typeface="Consolas" pitchFamily="49" charset="0"/>
            </a:endParaRPr>
          </a:p>
          <a:p>
            <a:pPr lvl="2"/>
            <a:r>
              <a:rPr lang="en-US" altLang="ja-JP" dirty="0"/>
              <a:t>Parse</a:t>
            </a:r>
            <a:r>
              <a:rPr lang="en-US" altLang="ja-JP" dirty="0">
                <a:sym typeface="Wingdings" pitchFamily="2" charset="2"/>
              </a:rPr>
              <a:t>…</a:t>
            </a:r>
            <a:r>
              <a:rPr lang="en-US" altLang="ja-JP" dirty="0" err="1">
                <a:sym typeface="Wingdings" pitchFamily="2" charset="2"/>
              </a:rPr>
              <a:t>Desugar</a:t>
            </a:r>
            <a:r>
              <a:rPr lang="en-US" altLang="ja-JP" dirty="0">
                <a:sym typeface="Wingdings" pitchFamily="2" charset="2"/>
              </a:rPr>
              <a:t> : </a:t>
            </a:r>
            <a:r>
              <a:rPr lang="ja-JP" altLang="en-US" dirty="0">
                <a:sym typeface="Wingdings" pitchFamily="2" charset="2"/>
              </a:rPr>
              <a:t>この範囲は </a:t>
            </a:r>
            <a:r>
              <a:rPr lang="en-US" altLang="ja-JP" dirty="0">
                <a:latin typeface="Consolas" pitchFamily="49" charset="0"/>
                <a:cs typeface="Consolas" pitchFamily="49" charset="0"/>
                <a:sym typeface="Wingdings" pitchFamily="2" charset="2"/>
              </a:rPr>
              <a:t>–O</a:t>
            </a:r>
          </a:p>
          <a:p>
            <a:pPr lvl="2"/>
            <a:r>
              <a:rPr lang="en-US" altLang="ja-JP" dirty="0">
                <a:cs typeface="Consolas" pitchFamily="49" charset="0"/>
              </a:rPr>
              <a:t>Simplify’</a:t>
            </a:r>
            <a:r>
              <a:rPr lang="en-US" altLang="ja-JP" dirty="0">
                <a:cs typeface="Consolas" pitchFamily="49" charset="0"/>
                <a:sym typeface="Wingdings" pitchFamily="2" charset="2"/>
              </a:rPr>
              <a:t>…Parallelize : </a:t>
            </a:r>
            <a:r>
              <a:rPr lang="ja-JP" altLang="en-US" dirty="0">
                <a:cs typeface="Consolas" pitchFamily="49" charset="0"/>
                <a:sym typeface="Wingdings" pitchFamily="2" charset="2"/>
              </a:rPr>
              <a:t>この範囲は </a:t>
            </a:r>
            <a:r>
              <a:rPr lang="en-US" altLang="ja-JP" dirty="0">
                <a:latin typeface="Consolas" pitchFamily="49" charset="0"/>
                <a:cs typeface="Consolas" pitchFamily="49" charset="0"/>
                <a:sym typeface="Wingdings" pitchFamily="2" charset="2"/>
              </a:rPr>
              <a:t>–O</a:t>
            </a:r>
            <a:r>
              <a:rPr lang="en-US" altLang="ja-JP" dirty="0">
                <a:cs typeface="Consolas" pitchFamily="49" charset="0"/>
                <a:sym typeface="Wingdings" pitchFamily="2" charset="2"/>
              </a:rPr>
              <a:t> </a:t>
            </a:r>
            <a:r>
              <a:rPr lang="ja-JP" altLang="en-US" dirty="0">
                <a:cs typeface="Consolas" pitchFamily="49" charset="0"/>
                <a:sym typeface="Wingdings" pitchFamily="2" charset="2"/>
              </a:rPr>
              <a:t>無し</a:t>
            </a:r>
            <a:endParaRPr lang="en-US" altLang="ja-JP" dirty="0">
              <a:cs typeface="Consolas" pitchFamily="49" charset="0"/>
              <a:sym typeface="Wingdings" pitchFamily="2" charset="2"/>
            </a:endParaRPr>
          </a:p>
          <a:p>
            <a:pPr lvl="2"/>
            <a:r>
              <a:rPr lang="en-US" altLang="ja-JP" dirty="0">
                <a:cs typeface="Consolas" pitchFamily="49" charset="0"/>
                <a:sym typeface="Wingdings" pitchFamily="2" charset="2"/>
              </a:rPr>
              <a:t>Simplify…Code generation : </a:t>
            </a:r>
            <a:r>
              <a:rPr lang="ja-JP" altLang="en-US" dirty="0">
                <a:cs typeface="Consolas" pitchFamily="49" charset="0"/>
                <a:sym typeface="Wingdings" pitchFamily="2" charset="2"/>
              </a:rPr>
              <a:t>この範囲は </a:t>
            </a:r>
            <a:r>
              <a:rPr lang="en-US" altLang="ja-JP" dirty="0">
                <a:latin typeface="Consolas" pitchFamily="49" charset="0"/>
                <a:cs typeface="Consolas" pitchFamily="49" charset="0"/>
                <a:sym typeface="Wingdings" pitchFamily="2" charset="2"/>
              </a:rPr>
              <a:t>–</a:t>
            </a:r>
            <a:r>
              <a:rPr lang="en-US" altLang="ja-JP" dirty="0" smtClean="0">
                <a:latin typeface="Consolas" pitchFamily="49" charset="0"/>
                <a:cs typeface="Consolas" pitchFamily="49" charset="0"/>
                <a:sym typeface="Wingdings" pitchFamily="2" charset="2"/>
              </a:rPr>
              <a:t>O</a:t>
            </a:r>
            <a:endParaRPr kumimoji="1" lang="en-US" altLang="ja-JP" dirty="0" smtClean="0">
              <a:latin typeface="+mn-lt"/>
              <a:cs typeface="Consolas" pitchFamily="49" charset="0"/>
            </a:endParaRPr>
          </a:p>
          <a:p>
            <a:pPr marL="514350" indent="-514350">
              <a:buFont typeface="+mj-lt"/>
              <a:buAutoNum type="arabicPeriod"/>
            </a:pPr>
            <a:r>
              <a:rPr kumimoji="1" lang="ja-JP" altLang="en-US" dirty="0" smtClean="0">
                <a:latin typeface="+mn-lt"/>
                <a:cs typeface="Consolas" pitchFamily="49" charset="0"/>
              </a:rPr>
              <a:t>その他</a:t>
            </a:r>
            <a:endParaRPr lang="en-US" altLang="ja-JP" dirty="0" smtClean="0">
              <a:latin typeface="+mn-lt"/>
              <a:cs typeface="Consolas" pitchFamily="49" charset="0"/>
            </a:endParaRPr>
          </a:p>
          <a:p>
            <a:pPr lvl="1"/>
            <a:r>
              <a:rPr lang="ja-JP" altLang="en-US" dirty="0">
                <a:latin typeface="+mn-lt"/>
                <a:cs typeface="Consolas" pitchFamily="49" charset="0"/>
              </a:rPr>
              <a:t>最終的に</a:t>
            </a:r>
            <a:r>
              <a:rPr lang="ja-JP" altLang="en-US" dirty="0" smtClean="0">
                <a:latin typeface="+mn-lt"/>
                <a:cs typeface="Consolas" pitchFamily="49" charset="0"/>
              </a:rPr>
              <a:t>はその処理を行うコードを読むしか</a:t>
            </a:r>
            <a:endParaRPr kumimoji="1" lang="en-US" altLang="ja-JP" dirty="0" smtClean="0">
              <a:latin typeface="+mn-lt"/>
              <a:cs typeface="Consolas" pitchFamily="49" charset="0"/>
            </a:endParaRPr>
          </a:p>
        </p:txBody>
      </p:sp>
    </p:spTree>
    <p:extLst>
      <p:ext uri="{BB962C8B-B14F-4D97-AF65-F5344CB8AC3E}">
        <p14:creationId xmlns:p14="http://schemas.microsoft.com/office/powerpoint/2010/main" val="2871097477"/>
      </p:ext>
    </p:extLst>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600" dirty="0" smtClean="0"/>
              <a:t>背景</a:t>
            </a:r>
            <a:r>
              <a:rPr kumimoji="1" lang="en-US" altLang="ja-JP" sz="3600" dirty="0" smtClean="0"/>
              <a:t>:</a:t>
            </a:r>
            <a:r>
              <a:rPr kumimoji="1" lang="en-US" altLang="ja-JP" dirty="0" smtClean="0"/>
              <a:t/>
            </a:r>
            <a:br>
              <a:rPr kumimoji="1" lang="en-US" altLang="ja-JP" dirty="0" smtClean="0"/>
            </a:br>
            <a:r>
              <a:rPr kumimoji="1" lang="ja-JP" altLang="en-US" sz="5400" dirty="0" smtClean="0">
                <a:latin typeface="HGPｺﾞｼｯｸM" pitchFamily="50" charset="-128"/>
                <a:ea typeface="HGPｺﾞｼｯｸM" pitchFamily="50" charset="-128"/>
              </a:rPr>
              <a:t>「</a:t>
            </a:r>
            <a:r>
              <a:rPr kumimoji="1" lang="ja-JP" altLang="en-US" sz="5400" dirty="0" smtClean="0"/>
              <a:t>で、どこを</a:t>
            </a:r>
            <a:r>
              <a:rPr kumimoji="1" lang="en-US" altLang="ja-JP" sz="5400" dirty="0" smtClean="0"/>
              <a:t/>
            </a:r>
            <a:br>
              <a:rPr kumimoji="1" lang="en-US" altLang="ja-JP" sz="5400" dirty="0" smtClean="0"/>
            </a:br>
            <a:r>
              <a:rPr kumimoji="1" lang="ja-JP" altLang="en-US" sz="5400" dirty="0" smtClean="0"/>
              <a:t>並列化すればいいの？</a:t>
            </a:r>
            <a:r>
              <a:rPr kumimoji="1" lang="ja-JP" altLang="en-US" sz="5400" dirty="0" smtClean="0">
                <a:latin typeface="HGPｺﾞｼｯｸM" pitchFamily="50" charset="-128"/>
                <a:ea typeface="HGPｺﾞｼｯｸM" pitchFamily="50" charset="-128"/>
              </a:rPr>
              <a:t>」</a:t>
            </a:r>
            <a:endParaRPr kumimoji="1" lang="ja-JP" altLang="en-US" sz="5400" dirty="0">
              <a:latin typeface="HGPｺﾞｼｯｸM" pitchFamily="50" charset="-128"/>
              <a:ea typeface="HGPｺﾞｼｯｸM" pitchFamily="50" charset="-128"/>
            </a:endParaRPr>
          </a:p>
        </p:txBody>
      </p:sp>
      <p:sp>
        <p:nvSpPr>
          <p:cNvPr id="3" name="コンテンツ プレースホルダー 2"/>
          <p:cNvSpPr>
            <a:spLocks noGrp="1"/>
          </p:cNvSpPr>
          <p:nvPr>
            <p:ph idx="1"/>
          </p:nvPr>
        </p:nvSpPr>
        <p:spPr/>
        <p:txBody>
          <a:bodyPr/>
          <a:lstStyle/>
          <a:p>
            <a:r>
              <a:rPr kumimoji="1" lang="ja-JP" altLang="en-US" sz="2400" dirty="0" smtClean="0"/>
              <a:t>「</a:t>
            </a:r>
            <a:r>
              <a:rPr kumimoji="1" lang="ja-JP" altLang="en-US" sz="2400" dirty="0" smtClean="0">
                <a:latin typeface="HGPｺﾞｼｯｸE" pitchFamily="50" charset="-128"/>
                <a:ea typeface="HGPｺﾞｼｯｸE" pitchFamily="50" charset="-128"/>
              </a:rPr>
              <a:t>どうやって</a:t>
            </a:r>
            <a:r>
              <a:rPr kumimoji="1" lang="ja-JP" altLang="en-US" sz="2400" dirty="0" smtClean="0"/>
              <a:t>並列化するか」はよく研究されてきている</a:t>
            </a:r>
            <a:endParaRPr kumimoji="1" lang="en-US" altLang="ja-JP" sz="2000" dirty="0" smtClean="0"/>
          </a:p>
          <a:p>
            <a:r>
              <a:rPr lang="ja-JP" altLang="en-US" sz="2400" dirty="0" smtClean="0"/>
              <a:t>しかし並列化には「並列化すべき箇所の発見」と「そこを並列化したプログラムの実装」の</a:t>
            </a:r>
            <a:r>
              <a:rPr lang="en-US" altLang="ja-JP" sz="2400" dirty="0" smtClean="0"/>
              <a:t>2</a:t>
            </a:r>
            <a:r>
              <a:rPr lang="ja-JP" altLang="en-US" sz="2400" dirty="0" smtClean="0"/>
              <a:t>段階がある</a:t>
            </a:r>
            <a:endParaRPr lang="en-US" altLang="ja-JP" sz="2400" dirty="0" smtClean="0"/>
          </a:p>
          <a:p>
            <a:pPr lvl="1"/>
            <a:r>
              <a:rPr lang="ja-JP" altLang="en-US" sz="2000" dirty="0"/>
              <a:t>後者</a:t>
            </a:r>
            <a:r>
              <a:rPr lang="ja-JP" altLang="en-US" sz="2000" dirty="0" smtClean="0"/>
              <a:t>は楽になりつつあるが前者は</a:t>
            </a:r>
            <a:r>
              <a:rPr kumimoji="1" lang="ja-JP" altLang="en-US" sz="2000" dirty="0" smtClean="0"/>
              <a:t>手作業任せの研究が多かった</a:t>
            </a:r>
            <a:endParaRPr kumimoji="1" lang="en-US" altLang="ja-JP" sz="2000" dirty="0" smtClean="0"/>
          </a:p>
          <a:p>
            <a:pPr lvl="2"/>
            <a:r>
              <a:rPr lang="ja-JP" altLang="en-US" sz="1800" dirty="0" smtClean="0"/>
              <a:t>自力で探して</a:t>
            </a:r>
            <a:r>
              <a:rPr lang="ja-JP" altLang="en-US" sz="1800" dirty="0" err="1" smtClean="0"/>
              <a:t>ね</a:t>
            </a:r>
            <a:r>
              <a:rPr lang="ja-JP" altLang="en-US" sz="1800" dirty="0" smtClean="0"/>
              <a:t>型</a:t>
            </a:r>
            <a:endParaRPr lang="en-US" altLang="ja-JP" sz="1800" dirty="0"/>
          </a:p>
          <a:p>
            <a:pPr lvl="3"/>
            <a:r>
              <a:rPr lang="en-US" altLang="ja-JP" sz="1600" dirty="0" err="1" smtClean="0"/>
              <a:t>Cilk</a:t>
            </a:r>
            <a:r>
              <a:rPr lang="en-US" altLang="ja-JP" sz="1600" dirty="0"/>
              <a:t>, </a:t>
            </a:r>
            <a:r>
              <a:rPr lang="en-US" altLang="ja-JP" sz="1600" dirty="0" err="1"/>
              <a:t>StackThreads</a:t>
            </a:r>
            <a:r>
              <a:rPr lang="en-US" altLang="ja-JP" sz="1600" dirty="0"/>
              <a:t>, Concurrent </a:t>
            </a:r>
            <a:r>
              <a:rPr lang="en-US" altLang="ja-JP" sz="1600" dirty="0" smtClean="0"/>
              <a:t>ML, Eden, Concurrent Haskell, Glasgow Parallel Haskell, …</a:t>
            </a:r>
          </a:p>
          <a:p>
            <a:pPr lvl="2"/>
            <a:r>
              <a:rPr lang="ja-JP" altLang="en-US" sz="1800" dirty="0" smtClean="0"/>
              <a:t>自動で手当たり次第並列化型</a:t>
            </a:r>
            <a:r>
              <a:rPr lang="en-US" altLang="ja-JP" sz="1800" dirty="0" smtClean="0"/>
              <a:t>(</a:t>
            </a:r>
            <a:r>
              <a:rPr lang="ja-JP" altLang="en-US" sz="1800" dirty="0" smtClean="0"/>
              <a:t>特殊なアーキテクチャを対象とする</a:t>
            </a:r>
            <a:r>
              <a:rPr lang="en-US" altLang="ja-JP" sz="1800" dirty="0" smtClean="0"/>
              <a:t>)</a:t>
            </a:r>
          </a:p>
          <a:p>
            <a:pPr lvl="3"/>
            <a:r>
              <a:rPr lang="en-US" altLang="ja-JP" sz="1600" dirty="0" smtClean="0"/>
              <a:t>Id/</a:t>
            </a:r>
            <a:r>
              <a:rPr lang="en-US" altLang="ja-JP" dirty="0" smtClean="0"/>
              <a:t>pH, </a:t>
            </a:r>
            <a:r>
              <a:rPr lang="en-US" altLang="ja-JP" dirty="0"/>
              <a:t>Guarded Horn </a:t>
            </a:r>
            <a:r>
              <a:rPr lang="en-US" altLang="ja-JP" dirty="0" smtClean="0"/>
              <a:t>Clauses, …</a:t>
            </a:r>
          </a:p>
        </p:txBody>
      </p:sp>
    </p:spTree>
    <p:extLst>
      <p:ext uri="{BB962C8B-B14F-4D97-AF65-F5344CB8AC3E}">
        <p14:creationId xmlns:p14="http://schemas.microsoft.com/office/powerpoint/2010/main" val="2194695630"/>
      </p:ext>
    </p:extLst>
  </p:cSld>
  <p:clrMapOvr>
    <a:masterClrMapping/>
  </p:clrMapOvr>
  <p:transition>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6000" dirty="0" smtClean="0"/>
              <a:t>プロファイリングで</a:t>
            </a:r>
            <a:r>
              <a:rPr kumimoji="1" lang="en-US" altLang="ja-JP" sz="6000" dirty="0" smtClean="0"/>
              <a:t/>
            </a:r>
            <a:br>
              <a:rPr kumimoji="1" lang="en-US" altLang="ja-JP" sz="6000" dirty="0" smtClean="0"/>
            </a:br>
            <a:r>
              <a:rPr kumimoji="1" lang="ja-JP" altLang="en-US" sz="6000" dirty="0" smtClean="0"/>
              <a:t>「どこ」を発見</a:t>
            </a:r>
            <a:r>
              <a:rPr kumimoji="1" lang="ja-JP" altLang="en-US" sz="4000" dirty="0" smtClean="0"/>
              <a:t>できるはず</a:t>
            </a:r>
            <a:endParaRPr kumimoji="1" lang="ja-JP" altLang="en-US" sz="6000" dirty="0"/>
          </a:p>
        </p:txBody>
      </p:sp>
      <p:sp>
        <p:nvSpPr>
          <p:cNvPr id="3" name="コンテンツ プレースホルダー 2"/>
          <p:cNvSpPr>
            <a:spLocks noGrp="1"/>
          </p:cNvSpPr>
          <p:nvPr>
            <p:ph idx="1"/>
          </p:nvPr>
        </p:nvSpPr>
        <p:spPr>
          <a:xfrm>
            <a:off x="457200" y="2456597"/>
            <a:ext cx="8229600" cy="3996740"/>
          </a:xfrm>
        </p:spPr>
        <p:txBody>
          <a:bodyPr/>
          <a:lstStyle/>
          <a:p>
            <a:r>
              <a:rPr lang="ja-JP" altLang="en-US" sz="2400" dirty="0" smtClean="0"/>
              <a:t>並列計算にはオーバーヘッドがある</a:t>
            </a:r>
            <a:endParaRPr lang="en-US" altLang="ja-JP" sz="2000" dirty="0"/>
          </a:p>
          <a:p>
            <a:pPr lvl="1"/>
            <a:r>
              <a:rPr lang="ja-JP" altLang="en-US" sz="2000" dirty="0" smtClean="0"/>
              <a:t>闇雲な</a:t>
            </a:r>
            <a:r>
              <a:rPr kumimoji="1" lang="ja-JP" altLang="en-US" sz="2000" dirty="0" smtClean="0"/>
              <a:t>並列化は</a:t>
            </a:r>
            <a:r>
              <a:rPr lang="ja-JP" altLang="en-US" sz="2000" dirty="0" smtClean="0"/>
              <a:t>プロセッサ間通信を増加させ</a:t>
            </a:r>
            <a:r>
              <a:rPr kumimoji="1" lang="ja-JP" altLang="en-US" sz="2000" dirty="0" smtClean="0"/>
              <a:t>逆に低速化を招く</a:t>
            </a:r>
            <a:endParaRPr lang="en-US" altLang="ja-JP" sz="2000" dirty="0"/>
          </a:p>
          <a:p>
            <a:r>
              <a:rPr kumimoji="1" lang="ja-JP" altLang="en-US" sz="2400" dirty="0" smtClean="0"/>
              <a:t>ある程度時間のかかる処理の塊を並列化するならオーバーヘッドがあっても高速化に貢献し得る</a:t>
            </a:r>
            <a:endParaRPr kumimoji="1" lang="en-US" altLang="ja-JP" sz="2400" dirty="0" smtClean="0"/>
          </a:p>
          <a:p>
            <a:r>
              <a:rPr lang="ja-JP" altLang="en-US" sz="2400" dirty="0"/>
              <a:t>それ</a:t>
            </a:r>
            <a:r>
              <a:rPr lang="ja-JP" altLang="en-US" sz="2400" dirty="0" smtClean="0"/>
              <a:t>をプロファイリングによって発見する</a:t>
            </a:r>
            <a:endParaRPr kumimoji="1" lang="en-US" altLang="ja-JP" sz="2400" dirty="0" smtClean="0"/>
          </a:p>
          <a:p>
            <a:pPr lvl="1"/>
            <a:r>
              <a:rPr kumimoji="1" lang="ja-JP" altLang="en-US" sz="2000" dirty="0" smtClean="0"/>
              <a:t>データの依存関係や</a:t>
            </a:r>
            <a:r>
              <a:rPr kumimoji="1" lang="en-US" altLang="ja-JP" sz="2000" dirty="0" smtClean="0"/>
              <a:t>I/O</a:t>
            </a:r>
            <a:r>
              <a:rPr lang="ja-JP" altLang="en-US" sz="2000" dirty="0" smtClean="0"/>
              <a:t>のため</a:t>
            </a:r>
            <a:r>
              <a:rPr kumimoji="1" lang="ja-JP" altLang="en-US" sz="2000" dirty="0" smtClean="0"/>
              <a:t>並列化できない箇所もあるが、それは静的なコード解析で対処できるはず</a:t>
            </a:r>
            <a:endParaRPr kumimoji="1" lang="en-US" altLang="ja-JP" sz="2000" dirty="0" smtClean="0"/>
          </a:p>
          <a:p>
            <a:r>
              <a:rPr lang="ja-JP" altLang="en-US" sz="2400" dirty="0" err="1" smtClean="0"/>
              <a:t>なので</a:t>
            </a:r>
            <a:r>
              <a:rPr lang="ja-JP" altLang="en-US" sz="2400" dirty="0"/>
              <a:t>この</a:t>
            </a:r>
            <a:r>
              <a:rPr lang="ja-JP" altLang="en-US" sz="2400" dirty="0" smtClean="0"/>
              <a:t>自動並列化はプロファイリングと再コンパイルの</a:t>
            </a:r>
            <a:r>
              <a:rPr lang="en-US" altLang="ja-JP" sz="2400" dirty="0" smtClean="0"/>
              <a:t>2</a:t>
            </a:r>
            <a:r>
              <a:rPr lang="ja-JP" altLang="en-US" sz="2400" dirty="0" smtClean="0"/>
              <a:t>段階を要する</a:t>
            </a:r>
            <a:endParaRPr kumimoji="1" lang="en-US" altLang="ja-JP" dirty="0" smtClean="0"/>
          </a:p>
        </p:txBody>
      </p:sp>
    </p:spTree>
    <p:extLst>
      <p:ext uri="{BB962C8B-B14F-4D97-AF65-F5344CB8AC3E}">
        <p14:creationId xmlns:p14="http://schemas.microsoft.com/office/powerpoint/2010/main" val="1044196814"/>
      </p:ext>
    </p:extLst>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a:t>この</a:t>
            </a:r>
            <a:r>
              <a:rPr lang="ja-JP" altLang="en-US" sz="3600" dirty="0" smtClean="0"/>
              <a:t>発想に基づくツールを</a:t>
            </a:r>
            <a:r>
              <a:rPr lang="en-US" altLang="ja-JP" sz="3600" dirty="0" smtClean="0"/>
              <a:t/>
            </a:r>
            <a:br>
              <a:rPr lang="en-US" altLang="ja-JP" sz="3600" dirty="0" smtClean="0"/>
            </a:br>
            <a:r>
              <a:rPr lang="en-US" altLang="ja-JP" sz="6000" dirty="0" smtClean="0"/>
              <a:t>GHC</a:t>
            </a:r>
            <a:r>
              <a:rPr lang="ja-JP" altLang="en-US" sz="6000" dirty="0" smtClean="0"/>
              <a:t>を基に簡潔に実装</a:t>
            </a:r>
            <a:r>
              <a:rPr lang="en-US" altLang="ja-JP" sz="6000" dirty="0" smtClean="0"/>
              <a:t/>
            </a:r>
            <a:br>
              <a:rPr lang="en-US" altLang="ja-JP" sz="6000" dirty="0" smtClean="0"/>
            </a:br>
            <a:r>
              <a:rPr lang="ja-JP" altLang="en-US" sz="3600" dirty="0"/>
              <a:t>する手法</a:t>
            </a:r>
            <a:r>
              <a:rPr lang="ja-JP" altLang="en-US" sz="3600" dirty="0" smtClean="0"/>
              <a:t>を提案</a:t>
            </a:r>
            <a:endParaRPr kumimoji="1" lang="ja-JP" altLang="en-US" sz="6000" dirty="0"/>
          </a:p>
        </p:txBody>
      </p:sp>
      <p:sp>
        <p:nvSpPr>
          <p:cNvPr id="3" name="コンテンツ プレースホルダー 2"/>
          <p:cNvSpPr>
            <a:spLocks noGrp="1"/>
          </p:cNvSpPr>
          <p:nvPr>
            <p:ph idx="1"/>
          </p:nvPr>
        </p:nvSpPr>
        <p:spPr/>
        <p:txBody>
          <a:bodyPr/>
          <a:lstStyle/>
          <a:p>
            <a:r>
              <a:rPr lang="en-US" altLang="ja-JP" sz="2400" dirty="0"/>
              <a:t>Haskell</a:t>
            </a:r>
            <a:r>
              <a:rPr lang="ja-JP" altLang="en-US" sz="2400" dirty="0"/>
              <a:t>は</a:t>
            </a:r>
            <a:r>
              <a:rPr kumimoji="1" lang="ja-JP" altLang="en-US" sz="2400" dirty="0" smtClean="0"/>
              <a:t>純粋関数型言語であり並列化が容易</a:t>
            </a:r>
            <a:endParaRPr kumimoji="1" lang="en-US" altLang="ja-JP" sz="2400" dirty="0" smtClean="0"/>
          </a:p>
          <a:p>
            <a:r>
              <a:rPr lang="en-US" altLang="ja-JP" sz="2400" dirty="0" smtClean="0"/>
              <a:t>Glasgow Haskell Compiler</a:t>
            </a:r>
            <a:r>
              <a:rPr lang="ja-JP" altLang="en-US" sz="2400" dirty="0" smtClean="0"/>
              <a:t>は既にプロファイリングと並列化のための機能を備えている</a:t>
            </a:r>
            <a:r>
              <a:rPr lang="en-US" altLang="ja-JP" sz="2000" dirty="0" smtClean="0"/>
              <a:t> </a:t>
            </a:r>
          </a:p>
          <a:p>
            <a:r>
              <a:rPr lang="ja-JP" altLang="en-US" sz="2400" dirty="0" smtClean="0"/>
              <a:t>それらを活用し再発明のない簡潔な実装を</a:t>
            </a:r>
            <a:r>
              <a:rPr lang="ja-JP" altLang="en-US" sz="2400" dirty="0"/>
              <a:t>与える</a:t>
            </a:r>
            <a:endParaRPr lang="en-US" altLang="ja-JP" sz="2400" dirty="0" smtClean="0"/>
          </a:p>
          <a:p>
            <a:pPr lvl="1"/>
            <a:r>
              <a:rPr lang="ja-JP" altLang="en-US" sz="2000" dirty="0" smtClean="0"/>
              <a:t>過去の研究は既存のツールや実行時ライブラリに大幅な変更を加えるものが多かった</a:t>
            </a:r>
            <a:endParaRPr lang="en-US" altLang="ja-JP" sz="2000" dirty="0" smtClean="0"/>
          </a:p>
          <a:p>
            <a:pPr lvl="1"/>
            <a:r>
              <a:rPr lang="ja-JP" altLang="en-US" sz="2000" dirty="0" smtClean="0"/>
              <a:t>我々</a:t>
            </a:r>
            <a:r>
              <a:rPr lang="ja-JP" altLang="en-US" sz="2000" dirty="0"/>
              <a:t>が</a:t>
            </a:r>
            <a:r>
              <a:rPr lang="ja-JP" altLang="en-US" sz="2000" dirty="0" smtClean="0"/>
              <a:t>独自手法の実装に専念できるということが主な利点</a:t>
            </a:r>
            <a:endParaRPr lang="en-US" altLang="ja-JP" sz="2000" dirty="0" smtClean="0"/>
          </a:p>
        </p:txBody>
      </p:sp>
    </p:spTree>
    <p:extLst>
      <p:ext uri="{BB962C8B-B14F-4D97-AF65-F5344CB8AC3E}">
        <p14:creationId xmlns:p14="http://schemas.microsoft.com/office/powerpoint/2010/main" val="2630631067"/>
      </p:ext>
    </p:extLst>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Method</a:t>
            </a:r>
            <a:r>
              <a:rPr kumimoji="1" lang="en-US" altLang="ja-JP" dirty="0" smtClean="0">
                <a:sym typeface="Wingdings" pitchFamily="2" charset="2"/>
              </a:rPr>
              <a:t></a:t>
            </a:r>
            <a:endParaRPr kumimoji="1" lang="ja-JP" altLang="en-US" dirty="0"/>
          </a:p>
        </p:txBody>
      </p:sp>
      <p:sp>
        <p:nvSpPr>
          <p:cNvPr id="5" name="テキスト プレースホルダー 4"/>
          <p:cNvSpPr>
            <a:spLocks noGrp="1"/>
          </p:cNvSpPr>
          <p:nvPr>
            <p:ph type="body" idx="1"/>
          </p:nvPr>
        </p:nvSpPr>
        <p:spPr/>
        <p:txBody>
          <a:bodyPr/>
          <a:lstStyle/>
          <a:p>
            <a:r>
              <a:rPr lang="en-US" altLang="ja-JP" dirty="0" smtClean="0">
                <a:sym typeface="Wingdings" pitchFamily="2" charset="2"/>
              </a:rPr>
              <a:t></a:t>
            </a:r>
            <a:r>
              <a:rPr lang="en-US" altLang="ja-JP" dirty="0" smtClean="0"/>
              <a:t>Abstract</a:t>
            </a:r>
            <a:r>
              <a:rPr lang="ja-JP" altLang="en-US" dirty="0" smtClean="0"/>
              <a:t>と</a:t>
            </a:r>
            <a:r>
              <a:rPr lang="en-US" altLang="ja-JP" dirty="0" smtClean="0"/>
              <a:t>Introduction</a:t>
            </a:r>
            <a:endParaRPr kumimoji="1" lang="ja-JP" altLang="en-US" dirty="0"/>
          </a:p>
        </p:txBody>
      </p:sp>
    </p:spTree>
    <p:extLst>
      <p:ext uri="{BB962C8B-B14F-4D97-AF65-F5344CB8AC3E}">
        <p14:creationId xmlns:p14="http://schemas.microsoft.com/office/powerpoint/2010/main" val="3683812098"/>
      </p:ext>
    </p:extLst>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Haskell</a:t>
            </a:r>
            <a:r>
              <a:rPr kumimoji="1" lang="ja-JP" altLang="en-US" dirty="0" err="1" smtClean="0"/>
              <a:t>は遅</a:t>
            </a:r>
            <a:r>
              <a:rPr kumimoji="1" lang="ja-JP" altLang="en-US" dirty="0" smtClean="0"/>
              <a:t>延評価</a:t>
            </a:r>
            <a:endParaRPr kumimoji="1" lang="ja-JP" altLang="en-US" dirty="0"/>
          </a:p>
        </p:txBody>
      </p:sp>
      <p:sp>
        <p:nvSpPr>
          <p:cNvPr id="5" name="コンテンツ プレースホルダー 4"/>
          <p:cNvSpPr>
            <a:spLocks noGrp="1"/>
          </p:cNvSpPr>
          <p:nvPr>
            <p:ph idx="1"/>
          </p:nvPr>
        </p:nvSpPr>
        <p:spPr/>
        <p:txBody>
          <a:bodyPr/>
          <a:lstStyle/>
          <a:p>
            <a:r>
              <a:rPr lang="en-US" altLang="ja-JP" sz="2400" dirty="0"/>
              <a:t>Haskell</a:t>
            </a:r>
            <a:r>
              <a:rPr lang="ja-JP" altLang="en-US" sz="2400" dirty="0" err="1"/>
              <a:t>は遅</a:t>
            </a:r>
            <a:r>
              <a:rPr lang="ja-JP" altLang="en-US" sz="2400" dirty="0"/>
              <a:t>延評価を行う言語</a:t>
            </a:r>
            <a:endParaRPr lang="en-US" altLang="ja-JP" sz="2400" dirty="0"/>
          </a:p>
          <a:p>
            <a:pPr lvl="1"/>
            <a:r>
              <a:rPr lang="ja-JP" altLang="en-US" sz="2000" dirty="0"/>
              <a:t>値は必要になるまで計算されない</a:t>
            </a:r>
            <a:endParaRPr lang="en-US" altLang="ja-JP" sz="2000" dirty="0"/>
          </a:p>
          <a:p>
            <a:pPr lvl="1"/>
            <a:r>
              <a:rPr lang="ja-JP" altLang="en-US" sz="2000" dirty="0"/>
              <a:t>「サンク</a:t>
            </a:r>
            <a:r>
              <a:rPr lang="en-US" altLang="ja-JP" sz="2000" dirty="0"/>
              <a:t>(</a:t>
            </a:r>
            <a:r>
              <a:rPr lang="en-US" altLang="ja-JP" sz="2000" dirty="0" err="1"/>
              <a:t>thunk</a:t>
            </a:r>
            <a:r>
              <a:rPr lang="en-US" altLang="ja-JP" sz="2000" dirty="0"/>
              <a:t>)</a:t>
            </a:r>
            <a:r>
              <a:rPr lang="ja-JP" altLang="en-US" sz="2000" dirty="0"/>
              <a:t>」に包み値が要求されるまで評価を遅らせる</a:t>
            </a:r>
            <a:endParaRPr lang="en-US" altLang="ja-JP" sz="2000" dirty="0"/>
          </a:p>
          <a:p>
            <a:pPr lvl="2"/>
            <a:r>
              <a:rPr lang="ja-JP" altLang="en-US" sz="1800" dirty="0"/>
              <a:t>引数を取らないクロージャのような</a:t>
            </a:r>
            <a:r>
              <a:rPr lang="ja-JP" altLang="en-US" sz="1800" dirty="0" smtClean="0"/>
              <a:t>もの</a:t>
            </a:r>
            <a:endParaRPr lang="en-US" altLang="ja-JP" sz="1800" dirty="0"/>
          </a:p>
          <a:p>
            <a:r>
              <a:rPr lang="ja-JP" altLang="en-US" sz="2400" dirty="0"/>
              <a:t>サンクの評価が一度行われると結果の値を記録し、次回以降はそれを返す</a:t>
            </a:r>
            <a:endParaRPr lang="en-US" altLang="ja-JP" sz="2400" dirty="0"/>
          </a:p>
          <a:p>
            <a:pPr lvl="1"/>
            <a:r>
              <a:rPr lang="ja-JP" altLang="en-US" sz="2000" dirty="0"/>
              <a:t>基本的に評価は</a:t>
            </a:r>
            <a:r>
              <a:rPr lang="en-US" altLang="ja-JP" sz="2000" dirty="0"/>
              <a:t>1</a:t>
            </a:r>
            <a:r>
              <a:rPr lang="ja-JP" altLang="en-US" sz="2000" dirty="0"/>
              <a:t>回だけ</a:t>
            </a:r>
            <a:endParaRPr kumimoji="1" lang="ja-JP" altLang="en-US" sz="2000" dirty="0"/>
          </a:p>
        </p:txBody>
      </p:sp>
    </p:spTree>
    <p:extLst>
      <p:ext uri="{BB962C8B-B14F-4D97-AF65-F5344CB8AC3E}">
        <p14:creationId xmlns:p14="http://schemas.microsoft.com/office/powerpoint/2010/main" val="1943875155"/>
      </p:ext>
    </p:extLst>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8424936" cy="2074242"/>
          </a:xfrm>
        </p:spPr>
        <p:txBody>
          <a:bodyPr/>
          <a:lstStyle/>
          <a:p>
            <a:r>
              <a:rPr kumimoji="1" lang="en-US" altLang="ja-JP" sz="3600" dirty="0" smtClean="0"/>
              <a:t>GHC</a:t>
            </a:r>
            <a:r>
              <a:rPr lang="ja-JP" altLang="en-US" sz="3600" dirty="0" err="1"/>
              <a:t>で</a:t>
            </a:r>
            <a:r>
              <a:rPr lang="ja-JP" altLang="en-US" sz="3600" dirty="0" err="1" smtClean="0"/>
              <a:t>の</a:t>
            </a:r>
            <a:r>
              <a:rPr lang="en-US" altLang="ja-JP" sz="5400" dirty="0" smtClean="0"/>
              <a:t/>
            </a:r>
            <a:br>
              <a:rPr lang="en-US" altLang="ja-JP" sz="5400" dirty="0" smtClean="0"/>
            </a:br>
            <a:r>
              <a:rPr kumimoji="1" lang="ja-JP" altLang="en-US" sz="6000" dirty="0" smtClean="0"/>
              <a:t>プロファイリング</a:t>
            </a:r>
            <a:r>
              <a:rPr kumimoji="1" lang="en-US" altLang="ja-JP" sz="5400" dirty="0" smtClean="0"/>
              <a:t/>
            </a:r>
            <a:br>
              <a:rPr kumimoji="1" lang="en-US" altLang="ja-JP" sz="5400" dirty="0" smtClean="0"/>
            </a:br>
            <a:r>
              <a:rPr kumimoji="1" lang="ja-JP" altLang="en-US" sz="3600" dirty="0" smtClean="0"/>
              <a:t>は</a:t>
            </a:r>
            <a:r>
              <a:rPr kumimoji="1" lang="en-US" altLang="ja-JP" sz="3600" dirty="0" smtClean="0"/>
              <a:t>SCC</a:t>
            </a:r>
            <a:r>
              <a:rPr kumimoji="1" lang="ja-JP" altLang="en-US" sz="3600" dirty="0" smtClean="0"/>
              <a:t>プラグマの挿入で行う</a:t>
            </a:r>
            <a:endParaRPr kumimoji="1" lang="ja-JP" altLang="en-US" sz="5400" dirty="0"/>
          </a:p>
        </p:txBody>
      </p:sp>
      <p:sp>
        <p:nvSpPr>
          <p:cNvPr id="3" name="コンテンツ プレースホルダー 2"/>
          <p:cNvSpPr>
            <a:spLocks noGrp="1"/>
          </p:cNvSpPr>
          <p:nvPr>
            <p:ph idx="1"/>
          </p:nvPr>
        </p:nvSpPr>
        <p:spPr>
          <a:xfrm>
            <a:off x="457200" y="2708920"/>
            <a:ext cx="8229600" cy="2880320"/>
          </a:xfrm>
        </p:spPr>
        <p:txBody>
          <a:bodyPr/>
          <a:lstStyle/>
          <a:p>
            <a:r>
              <a:rPr lang="en-US" altLang="ja-JP" sz="2400" dirty="0" smtClean="0">
                <a:solidFill>
                  <a:srgbClr val="C00000"/>
                </a:solidFill>
                <a:latin typeface="+mn-lt"/>
                <a:ea typeface="Gungsuh" pitchFamily="18" charset="-127"/>
              </a:rPr>
              <a:t> </a:t>
            </a:r>
            <a:r>
              <a:rPr lang="en-US" altLang="ja-JP" sz="2400" b="1" dirty="0" smtClean="0">
                <a:solidFill>
                  <a:srgbClr val="C00000"/>
                </a:solidFill>
                <a:latin typeface="Consolas" pitchFamily="49" charset="0"/>
                <a:ea typeface="Gungsuh" pitchFamily="18" charset="-127"/>
                <a:cs typeface="Consolas" pitchFamily="49" charset="0"/>
              </a:rPr>
              <a:t>{-# </a:t>
            </a:r>
            <a:r>
              <a:rPr lang="en-US" altLang="ja-JP" sz="2400" b="1" dirty="0">
                <a:solidFill>
                  <a:srgbClr val="C00000"/>
                </a:solidFill>
                <a:latin typeface="Consolas" pitchFamily="49" charset="0"/>
                <a:ea typeface="Gungsuh" pitchFamily="18" charset="-127"/>
                <a:cs typeface="Consolas" pitchFamily="49" charset="0"/>
              </a:rPr>
              <a:t>SCC “name” #-}</a:t>
            </a:r>
            <a:r>
              <a:rPr lang="en-US" altLang="ja-JP" sz="2400" dirty="0">
                <a:latin typeface="Consolas" pitchFamily="49" charset="0"/>
                <a:ea typeface="Gungsuh" pitchFamily="18" charset="-127"/>
                <a:cs typeface="Consolas" pitchFamily="49" charset="0"/>
              </a:rPr>
              <a:t> &lt;</a:t>
            </a:r>
            <a:r>
              <a:rPr lang="en-US" altLang="ja-JP" sz="2400" dirty="0" err="1">
                <a:latin typeface="Consolas" pitchFamily="49" charset="0"/>
                <a:ea typeface="Gungsuh" pitchFamily="18" charset="-127"/>
                <a:cs typeface="Consolas" pitchFamily="49" charset="0"/>
              </a:rPr>
              <a:t>expr</a:t>
            </a:r>
            <a:r>
              <a:rPr lang="en-US" altLang="ja-JP" sz="2400" dirty="0" smtClean="0">
                <a:latin typeface="Consolas" pitchFamily="49" charset="0"/>
                <a:ea typeface="Gungsuh" pitchFamily="18" charset="-127"/>
                <a:cs typeface="Consolas" pitchFamily="49" charset="0"/>
              </a:rPr>
              <a:t>&gt;</a:t>
            </a:r>
            <a:br>
              <a:rPr lang="en-US" altLang="ja-JP" sz="2400" dirty="0" smtClean="0">
                <a:latin typeface="Consolas" pitchFamily="49" charset="0"/>
                <a:ea typeface="Gungsuh" pitchFamily="18" charset="-127"/>
                <a:cs typeface="Consolas" pitchFamily="49" charset="0"/>
              </a:rPr>
            </a:br>
            <a:r>
              <a:rPr lang="ja-JP" altLang="en-US" sz="2400" dirty="0" smtClean="0">
                <a:latin typeface="+mn-ea"/>
              </a:rPr>
              <a:t>をソースに挿入してビルドすることで</a:t>
            </a:r>
            <a:r>
              <a:rPr lang="en-US" altLang="ja-JP" sz="2400" dirty="0" smtClean="0">
                <a:latin typeface="Consolas" pitchFamily="49" charset="0"/>
                <a:ea typeface="Gungsuh" pitchFamily="18" charset="-127"/>
                <a:cs typeface="Consolas" pitchFamily="49" charset="0"/>
              </a:rPr>
              <a:t>&lt;</a:t>
            </a:r>
            <a:r>
              <a:rPr lang="en-US" altLang="ja-JP" sz="2400" dirty="0" err="1" smtClean="0">
                <a:latin typeface="Consolas" pitchFamily="49" charset="0"/>
                <a:ea typeface="Gungsuh" pitchFamily="18" charset="-127"/>
                <a:cs typeface="Consolas" pitchFamily="49" charset="0"/>
              </a:rPr>
              <a:t>expr</a:t>
            </a:r>
            <a:r>
              <a:rPr lang="en-US" altLang="ja-JP" sz="2400" dirty="0" smtClean="0">
                <a:latin typeface="Consolas" pitchFamily="49" charset="0"/>
                <a:ea typeface="Gungsuh" pitchFamily="18" charset="-127"/>
                <a:cs typeface="Consolas" pitchFamily="49" charset="0"/>
              </a:rPr>
              <a:t>&gt;</a:t>
            </a:r>
            <a:r>
              <a:rPr lang="ja-JP" altLang="en-US" sz="2400" dirty="0" smtClean="0">
                <a:latin typeface="+mn-ea"/>
              </a:rPr>
              <a:t>の評価回数や処理時間などを計測する実行ファイルが生成される</a:t>
            </a:r>
            <a:endParaRPr lang="en-US" altLang="ja-JP" sz="2400" dirty="0" smtClean="0">
              <a:latin typeface="+mn-ea"/>
            </a:endParaRPr>
          </a:p>
          <a:p>
            <a:pPr lvl="1"/>
            <a:r>
              <a:rPr lang="ja-JP" altLang="en-US" sz="2000" dirty="0" smtClean="0">
                <a:latin typeface="+mn-lt"/>
              </a:rPr>
              <a:t>実行時オプションを与えることで結果をファイルに出力させることができる</a:t>
            </a:r>
            <a:endParaRPr lang="en-US" altLang="ja-JP" sz="2000" dirty="0" smtClean="0">
              <a:latin typeface="+mn-lt"/>
            </a:endParaRPr>
          </a:p>
          <a:p>
            <a:pPr lvl="1"/>
            <a:r>
              <a:rPr lang="en-US" altLang="ja-JP" sz="2000" dirty="0" smtClean="0">
                <a:latin typeface="+mn-lt"/>
              </a:rPr>
              <a:t>SCC = Set Cost Centre</a:t>
            </a:r>
          </a:p>
          <a:p>
            <a:r>
              <a:rPr lang="ja-JP" altLang="en-US" sz="2400" dirty="0" smtClean="0">
                <a:latin typeface="+mn-lt"/>
              </a:rPr>
              <a:t>例</a:t>
            </a:r>
            <a:endParaRPr lang="en-US" altLang="ja-JP" sz="2400" dirty="0" smtClean="0">
              <a:latin typeface="+mn-lt"/>
            </a:endParaRPr>
          </a:p>
        </p:txBody>
      </p:sp>
      <p:sp>
        <p:nvSpPr>
          <p:cNvPr id="8" name="テキスト ボックス 7"/>
          <p:cNvSpPr txBox="1"/>
          <p:nvPr/>
        </p:nvSpPr>
        <p:spPr>
          <a:xfrm>
            <a:off x="1403648" y="5157192"/>
            <a:ext cx="6768752" cy="1200329"/>
          </a:xfrm>
          <a:prstGeom prst="rect">
            <a:avLst/>
          </a:prstGeom>
          <a:noFill/>
        </p:spPr>
        <p:txBody>
          <a:bodyPr wrap="square" rtlCol="0">
            <a:spAutoFit/>
          </a:bodyPr>
          <a:lstStyle/>
          <a:p>
            <a:r>
              <a:rPr lang="en-US" altLang="ja-JP" sz="2400" dirty="0" smtClean="0">
                <a:latin typeface="Consolas" pitchFamily="49" charset="0"/>
                <a:cs typeface="Consolas" pitchFamily="49" charset="0"/>
              </a:rPr>
              <a:t>let a = {-# SCC “fib-30” #-} fib 30</a:t>
            </a:r>
          </a:p>
          <a:p>
            <a:r>
              <a:rPr kumimoji="1" lang="en-US" altLang="ja-JP" sz="2400" dirty="0" smtClean="0">
                <a:latin typeface="Consolas" pitchFamily="49" charset="0"/>
                <a:cs typeface="Consolas" pitchFamily="49" charset="0"/>
              </a:rPr>
              <a:t>    b = {-# SCC “fib-31” #-} fib 31</a:t>
            </a:r>
          </a:p>
          <a:p>
            <a:r>
              <a:rPr lang="en-US" altLang="ja-JP" sz="2400" dirty="0" smtClean="0">
                <a:latin typeface="Consolas" pitchFamily="49" charset="0"/>
                <a:cs typeface="Consolas" pitchFamily="49" charset="0"/>
              </a:rPr>
              <a:t>in ...</a:t>
            </a:r>
            <a:endParaRPr kumimoji="1" lang="ja-JP" altLang="en-US" sz="2400" dirty="0">
              <a:latin typeface="Consolas" pitchFamily="49" charset="0"/>
              <a:cs typeface="Consolas" pitchFamily="49" charset="0"/>
            </a:endParaRPr>
          </a:p>
        </p:txBody>
      </p:sp>
    </p:spTree>
    <p:extLst>
      <p:ext uri="{BB962C8B-B14F-4D97-AF65-F5344CB8AC3E}">
        <p14:creationId xmlns:p14="http://schemas.microsoft.com/office/powerpoint/2010/main" val="2443466269"/>
      </p:ext>
    </p:extLst>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600" dirty="0"/>
              <a:t>GHC</a:t>
            </a:r>
            <a:r>
              <a:rPr lang="ja-JP" altLang="en-US" sz="3600" dirty="0" err="1"/>
              <a:t>で</a:t>
            </a:r>
            <a:r>
              <a:rPr lang="ja-JP" altLang="en-US" sz="3600" dirty="0" err="1" smtClean="0"/>
              <a:t>の</a:t>
            </a:r>
            <a:r>
              <a:rPr lang="en-US" altLang="ja-JP" sz="6000" dirty="0" smtClean="0"/>
              <a:t/>
            </a:r>
            <a:br>
              <a:rPr lang="en-US" altLang="ja-JP" sz="6000" dirty="0" smtClean="0"/>
            </a:br>
            <a:r>
              <a:rPr lang="ja-JP" altLang="en-US" sz="6000" dirty="0" smtClean="0"/>
              <a:t>並列化</a:t>
            </a:r>
            <a:r>
              <a:rPr lang="en-US" altLang="ja-JP" sz="6000" dirty="0"/>
              <a:t/>
            </a:r>
            <a:br>
              <a:rPr lang="en-US" altLang="ja-JP" sz="6000" dirty="0"/>
            </a:br>
            <a:r>
              <a:rPr lang="ja-JP" altLang="en-US" sz="3600" dirty="0" smtClean="0"/>
              <a:t>は</a:t>
            </a:r>
            <a:r>
              <a:rPr lang="en-US" altLang="ja-JP" sz="3600" dirty="0" smtClean="0">
                <a:latin typeface="Consolas" pitchFamily="49" charset="0"/>
                <a:cs typeface="Consolas" pitchFamily="49" charset="0"/>
              </a:rPr>
              <a:t>par</a:t>
            </a:r>
            <a:r>
              <a:rPr lang="ja-JP" altLang="en-US" sz="3600" dirty="0" smtClean="0">
                <a:latin typeface="Consolas" pitchFamily="49" charset="0"/>
                <a:cs typeface="Consolas" pitchFamily="49" charset="0"/>
              </a:rPr>
              <a:t>関数</a:t>
            </a:r>
            <a:r>
              <a:rPr lang="ja-JP" altLang="en-US" sz="3600" dirty="0" smtClean="0"/>
              <a:t>の</a:t>
            </a:r>
            <a:r>
              <a:rPr lang="ja-JP" altLang="en-US" sz="3600" dirty="0"/>
              <a:t>挿入で</a:t>
            </a:r>
            <a:r>
              <a:rPr lang="ja-JP" altLang="en-US" sz="3600" dirty="0" smtClean="0"/>
              <a:t>行う</a:t>
            </a:r>
            <a:endParaRPr kumimoji="1" lang="ja-JP" altLang="en-US" sz="6000" dirty="0"/>
          </a:p>
        </p:txBody>
      </p:sp>
      <p:sp>
        <p:nvSpPr>
          <p:cNvPr id="3" name="コンテンツ プレースホルダー 2"/>
          <p:cNvSpPr>
            <a:spLocks noGrp="1"/>
          </p:cNvSpPr>
          <p:nvPr>
            <p:ph idx="1"/>
          </p:nvPr>
        </p:nvSpPr>
        <p:spPr/>
        <p:txBody>
          <a:bodyPr/>
          <a:lstStyle/>
          <a:p>
            <a:r>
              <a:rPr lang="en-US" altLang="ja-JP" sz="2400" dirty="0" smtClean="0">
                <a:latin typeface="+mn-lt"/>
              </a:rPr>
              <a:t> </a:t>
            </a:r>
            <a:r>
              <a:rPr lang="en-US" altLang="ja-JP" sz="2400" dirty="0" smtClean="0">
                <a:latin typeface="Consolas" pitchFamily="49" charset="0"/>
                <a:cs typeface="Consolas" pitchFamily="49" charset="0"/>
              </a:rPr>
              <a:t>par :: a -&gt; b -&gt; b</a:t>
            </a:r>
            <a:br>
              <a:rPr lang="en-US" altLang="ja-JP" sz="2400" dirty="0" smtClean="0">
                <a:latin typeface="Consolas" pitchFamily="49" charset="0"/>
                <a:cs typeface="Consolas" pitchFamily="49" charset="0"/>
              </a:rPr>
            </a:br>
            <a:r>
              <a:rPr lang="ja-JP" altLang="en-US" sz="2400" dirty="0" smtClean="0">
                <a:latin typeface="Consolas" pitchFamily="49" charset="0"/>
                <a:cs typeface="Consolas" pitchFamily="49" charset="0"/>
              </a:rPr>
              <a:t>は</a:t>
            </a:r>
            <a:r>
              <a:rPr lang="en-US" altLang="ja-JP" sz="2400" dirty="0"/>
              <a:t>Glasgow Parallel Haskell (</a:t>
            </a:r>
            <a:r>
              <a:rPr lang="en-US" altLang="ja-JP" sz="2400" dirty="0" err="1"/>
              <a:t>Trinder</a:t>
            </a:r>
            <a:r>
              <a:rPr lang="en-US" altLang="ja-JP" sz="2400" dirty="0"/>
              <a:t>, et al. 1998</a:t>
            </a:r>
            <a:r>
              <a:rPr lang="en-US" altLang="ja-JP" sz="2400" dirty="0" smtClean="0"/>
              <a:t>)</a:t>
            </a:r>
            <a:r>
              <a:rPr lang="ja-JP" altLang="en-US" sz="2400" dirty="0" smtClean="0"/>
              <a:t>で実装された関数　</a:t>
            </a:r>
            <a:r>
              <a:rPr lang="ja-JP" altLang="en-US" sz="1800" dirty="0" smtClean="0"/>
              <a:t>現在は</a:t>
            </a:r>
            <a:r>
              <a:rPr lang="en-US" altLang="ja-JP" sz="1800" dirty="0" smtClean="0"/>
              <a:t>GHC</a:t>
            </a:r>
            <a:r>
              <a:rPr lang="ja-JP" altLang="en-US" sz="1800" dirty="0" smtClean="0"/>
              <a:t>に取り込まれている</a:t>
            </a:r>
            <a:endParaRPr lang="en-US" altLang="ja-JP" sz="2400" dirty="0" smtClean="0">
              <a:latin typeface="Consolas" pitchFamily="49" charset="0"/>
              <a:cs typeface="Consolas" pitchFamily="49" charset="0"/>
            </a:endParaRPr>
          </a:p>
          <a:p>
            <a:r>
              <a:rPr lang="ja-JP" altLang="en-US" sz="2400" dirty="0" smtClean="0">
                <a:latin typeface="+mn-lt"/>
                <a:cs typeface="Consolas" pitchFamily="49" charset="0"/>
              </a:rPr>
              <a:t>第</a:t>
            </a:r>
            <a:r>
              <a:rPr lang="en-US" altLang="ja-JP" sz="2400" dirty="0" smtClean="0">
                <a:latin typeface="+mn-lt"/>
                <a:cs typeface="Consolas" pitchFamily="49" charset="0"/>
              </a:rPr>
              <a:t>1</a:t>
            </a:r>
            <a:r>
              <a:rPr lang="ja-JP" altLang="en-US" sz="2400" dirty="0" smtClean="0">
                <a:latin typeface="+mn-lt"/>
                <a:cs typeface="Consolas" pitchFamily="49" charset="0"/>
              </a:rPr>
              <a:t>引数を</a:t>
            </a:r>
            <a:r>
              <a:rPr lang="en-US" altLang="ja-JP" sz="2400" dirty="0" smtClean="0">
                <a:latin typeface="+mn-lt"/>
                <a:cs typeface="Consolas" pitchFamily="49" charset="0"/>
              </a:rPr>
              <a:t>Spark</a:t>
            </a:r>
            <a:r>
              <a:rPr lang="ja-JP" altLang="en-US" sz="2400" dirty="0" smtClean="0">
                <a:latin typeface="+mn-lt"/>
                <a:cs typeface="Consolas" pitchFamily="49" charset="0"/>
              </a:rPr>
              <a:t>させ第</a:t>
            </a:r>
            <a:r>
              <a:rPr lang="en-US" altLang="ja-JP" sz="2400" dirty="0" smtClean="0">
                <a:latin typeface="+mn-lt"/>
                <a:cs typeface="Consolas" pitchFamily="49" charset="0"/>
              </a:rPr>
              <a:t>2</a:t>
            </a:r>
            <a:r>
              <a:rPr lang="ja-JP" altLang="en-US" sz="2400" dirty="0" smtClean="0">
                <a:latin typeface="+mn-lt"/>
                <a:cs typeface="Consolas" pitchFamily="49" charset="0"/>
              </a:rPr>
              <a:t>引数はそのまま返す</a:t>
            </a:r>
            <a:endParaRPr lang="en-US" altLang="ja-JP" sz="2400" dirty="0" smtClean="0">
              <a:latin typeface="+mn-lt"/>
              <a:cs typeface="Consolas" pitchFamily="49" charset="0"/>
            </a:endParaRPr>
          </a:p>
          <a:p>
            <a:pPr lvl="1"/>
            <a:r>
              <a:rPr lang="en-US" altLang="ja-JP" sz="2000" dirty="0">
                <a:latin typeface="+mn-lt"/>
                <a:cs typeface="Consolas" pitchFamily="49" charset="0"/>
              </a:rPr>
              <a:t>Spark</a:t>
            </a:r>
            <a:r>
              <a:rPr lang="en-US" altLang="ja-JP" sz="2000" dirty="0" smtClean="0">
                <a:latin typeface="+mn-lt"/>
                <a:cs typeface="Consolas" pitchFamily="49" charset="0"/>
              </a:rPr>
              <a:t>:</a:t>
            </a:r>
            <a:r>
              <a:rPr lang="ja-JP" altLang="en-US" sz="2000" dirty="0">
                <a:latin typeface="+mn-lt"/>
                <a:cs typeface="Consolas" pitchFamily="49" charset="0"/>
              </a:rPr>
              <a:t> </a:t>
            </a:r>
            <a:r>
              <a:rPr lang="en-US" altLang="ja-JP" sz="2000" dirty="0" smtClean="0">
                <a:latin typeface="+mn-lt"/>
                <a:cs typeface="Consolas" pitchFamily="49" charset="0"/>
              </a:rPr>
              <a:t>(</a:t>
            </a:r>
            <a:r>
              <a:rPr lang="ja-JP" altLang="en-US" sz="2000" dirty="0" smtClean="0">
                <a:latin typeface="+mn-lt"/>
                <a:cs typeface="Consolas" pitchFamily="49" charset="0"/>
              </a:rPr>
              <a:t>ここでは</a:t>
            </a:r>
            <a:r>
              <a:rPr lang="en-US" altLang="ja-JP" sz="2000" dirty="0" smtClean="0">
                <a:latin typeface="+mn-lt"/>
                <a:cs typeface="Consolas" pitchFamily="49" charset="0"/>
              </a:rPr>
              <a:t>)</a:t>
            </a:r>
            <a:r>
              <a:rPr lang="ja-JP" altLang="en-US" sz="2000" dirty="0" smtClean="0">
                <a:latin typeface="+mn-lt"/>
                <a:cs typeface="Consolas" pitchFamily="49" charset="0"/>
              </a:rPr>
              <a:t>サンクの評価を並行に行わせること</a:t>
            </a:r>
            <a:endParaRPr lang="en-US" altLang="ja-JP" sz="2000" dirty="0" smtClean="0">
              <a:latin typeface="+mn-lt"/>
              <a:cs typeface="Consolas" pitchFamily="49" charset="0"/>
            </a:endParaRPr>
          </a:p>
          <a:p>
            <a:pPr lvl="1"/>
            <a:r>
              <a:rPr lang="en-US" altLang="ja-JP" sz="2000" dirty="0" smtClean="0">
                <a:latin typeface="+mn-lt"/>
                <a:cs typeface="Consolas" pitchFamily="49" charset="0"/>
              </a:rPr>
              <a:t>Spark</a:t>
            </a:r>
            <a:r>
              <a:rPr lang="ja-JP" altLang="en-US" sz="2000" dirty="0" smtClean="0">
                <a:latin typeface="+mn-lt"/>
                <a:cs typeface="Consolas" pitchFamily="49" charset="0"/>
              </a:rPr>
              <a:t>したサンクはプールに入れられ手の空いたプロセッサにより評価される</a:t>
            </a:r>
            <a:endParaRPr lang="en-US" altLang="ja-JP" dirty="0">
              <a:latin typeface="+mn-lt"/>
              <a:cs typeface="Consolas" pitchFamily="49" charset="0"/>
            </a:endParaRPr>
          </a:p>
        </p:txBody>
      </p:sp>
    </p:spTree>
    <p:extLst>
      <p:ext uri="{BB962C8B-B14F-4D97-AF65-F5344CB8AC3E}">
        <p14:creationId xmlns:p14="http://schemas.microsoft.com/office/powerpoint/2010/main" val="4031510391"/>
      </p:ext>
    </p:extLst>
  </p:cSld>
  <p:clrMapOvr>
    <a:masterClrMapping/>
  </p:clrMapOvr>
  <p:transition>
    <p:push/>
  </p:transition>
  <p:timing>
    <p:tnLst>
      <p:par>
        <p:cTn id="1" dur="indefinite" restart="never" nodeType="tmRoot"/>
      </p:par>
    </p:tnLst>
  </p:timing>
</p:sld>
</file>

<file path=ppt/theme/theme1.xml><?xml version="1.0" encoding="utf-8"?>
<a:theme xmlns:a="http://schemas.openxmlformats.org/drawingml/2006/main" name="大学用テンプレート">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Century"/>
        <a:ea typeface="HGS明朝E"/>
        <a:cs typeface="ＭＳ Ｐゴシック"/>
      </a:majorFont>
      <a:minorFont>
        <a:latin typeface="Century"/>
        <a:ea typeface="HGS明朝B"/>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大学用テンプレート</Template>
  <TotalTime>3052</TotalTime>
  <Words>1761</Words>
  <Application>Microsoft Office PowerPoint</Application>
  <PresentationFormat>画面に合わせる (4:3)</PresentationFormat>
  <Paragraphs>243</Paragraphs>
  <Slides>28</Slides>
  <Notes>4</Notes>
  <HiddenSlides>0</HiddenSlides>
  <MMClips>0</MMClips>
  <ScaleCrop>false</ScaleCrop>
  <HeadingPairs>
    <vt:vector size="4" baseType="variant">
      <vt:variant>
        <vt:lpstr>テーマ</vt:lpstr>
      </vt:variant>
      <vt:variant>
        <vt:i4>1</vt:i4>
      </vt:variant>
      <vt:variant>
        <vt:lpstr>スライド タイトル</vt:lpstr>
      </vt:variant>
      <vt:variant>
        <vt:i4>28</vt:i4>
      </vt:variant>
    </vt:vector>
  </HeadingPairs>
  <TitlesOfParts>
    <vt:vector size="29" baseType="lpstr">
      <vt:lpstr>大学用テンプレート</vt:lpstr>
      <vt:lpstr>卒業研究 進捗発表   Lightweight Implementation of Profile-Driven Implicit Parallelization for Haskell</vt:lpstr>
      <vt:lpstr>概要: Haskellで自動並列化</vt:lpstr>
      <vt:lpstr>背景: 「で、どこを 並列化すればいいの？」</vt:lpstr>
      <vt:lpstr>プロファイリングで 「どこ」を発見できるはず</vt:lpstr>
      <vt:lpstr>この発想に基づくツールを GHCを基に簡潔に実装 する手法を提案</vt:lpstr>
      <vt:lpstr>Method</vt:lpstr>
      <vt:lpstr>Haskellは遅延評価</vt:lpstr>
      <vt:lpstr>GHCでの プロファイリング はSCCプラグマの挿入で行う</vt:lpstr>
      <vt:lpstr>GHCでの 並列化 はpar関数の挿入で行う</vt:lpstr>
      <vt:lpstr>今回実装する機能の中核: 時間のかかる処理を 自動的にSparkさせる</vt:lpstr>
      <vt:lpstr>時間計測とSparkは サンクごとに</vt:lpstr>
      <vt:lpstr>Implementation</vt:lpstr>
      <vt:lpstr>GHCのコンパイルパイプライン</vt:lpstr>
      <vt:lpstr>GHCの中間言語 Core System Fの一種・Haskellのサブセット</vt:lpstr>
      <vt:lpstr>SCCやparの表現はCoreでもほぼ同じ</vt:lpstr>
      <vt:lpstr>サンク生成箇所はCorePrepで判明</vt:lpstr>
      <vt:lpstr>Coreでのコード変換でSCCやparを挿入</vt:lpstr>
      <vt:lpstr>GHCのコンパイルパイプライン 改造(1)</vt:lpstr>
      <vt:lpstr>PowerPoint プレゼンテーション</vt:lpstr>
      <vt:lpstr>最適化でサンクが減る＝並列性減少のジレンマ</vt:lpstr>
      <vt:lpstr>解決法1: サンク数を減らす最適化だけ無効にする</vt:lpstr>
      <vt:lpstr>解決法2: 変換を施した後 もう一度最適化をかける</vt:lpstr>
      <vt:lpstr>Simplifyの前にCorePrepまでをゴッソリ挿入 してみたが…</vt:lpstr>
      <vt:lpstr>GHCのコンパイルパイプライン 改造(2)</vt:lpstr>
      <vt:lpstr>問題点1: 最適化オプションの影響を除けなかった</vt:lpstr>
      <vt:lpstr>問題点1(続き): …なので何を調べるか</vt:lpstr>
      <vt:lpstr>問題点2: コンパイル時にpanic</vt:lpstr>
      <vt:lpstr>問題点2(続き): 考えられる原因</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卒業研究 進捗発表</dc:title>
  <dc:creator>junya</dc:creator>
  <cp:lastModifiedBy>junya</cp:lastModifiedBy>
  <cp:revision>106</cp:revision>
  <cp:lastPrinted>2010-12-22T05:57:39Z</cp:lastPrinted>
  <dcterms:created xsi:type="dcterms:W3CDTF">2010-12-04T11:05:11Z</dcterms:created>
  <dcterms:modified xsi:type="dcterms:W3CDTF">2010-12-22T08:24:02Z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