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handoutMasterIdLst>
    <p:handoutMasterId r:id="rId36"/>
  </p:handoutMasterIdLst>
  <p:sldIdLst>
    <p:sldId id="256" r:id="rId2"/>
    <p:sldId id="257" r:id="rId3"/>
    <p:sldId id="269" r:id="rId4"/>
    <p:sldId id="266" r:id="rId5"/>
    <p:sldId id="272" r:id="rId6"/>
    <p:sldId id="270" r:id="rId7"/>
    <p:sldId id="271" r:id="rId8"/>
    <p:sldId id="288" r:id="rId9"/>
    <p:sldId id="273" r:id="rId10"/>
    <p:sldId id="274" r:id="rId11"/>
    <p:sldId id="267" r:id="rId12"/>
    <p:sldId id="268" r:id="rId13"/>
    <p:sldId id="275" r:id="rId14"/>
    <p:sldId id="276" r:id="rId15"/>
    <p:sldId id="279" r:id="rId16"/>
    <p:sldId id="278" r:id="rId17"/>
    <p:sldId id="277" r:id="rId18"/>
    <p:sldId id="280" r:id="rId19"/>
    <p:sldId id="259" r:id="rId20"/>
    <p:sldId id="258" r:id="rId21"/>
    <p:sldId id="260" r:id="rId22"/>
    <p:sldId id="261" r:id="rId23"/>
    <p:sldId id="262" r:id="rId24"/>
    <p:sldId id="263" r:id="rId25"/>
    <p:sldId id="264" r:id="rId26"/>
    <p:sldId id="265" r:id="rId27"/>
    <p:sldId id="282" r:id="rId28"/>
    <p:sldId id="281" r:id="rId29"/>
    <p:sldId id="283" r:id="rId30"/>
    <p:sldId id="284" r:id="rId31"/>
    <p:sldId id="285" r:id="rId32"/>
    <p:sldId id="287" r:id="rId33"/>
    <p:sldId id="286" r:id="rId34"/>
  </p:sldIdLst>
  <p:sldSz cx="9144000" cy="6858000" type="screen4x3"/>
  <p:notesSz cx="6794500" cy="99314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1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2A8831-550B-45E2-898A-5B305E3DCFD7}" type="doc">
      <dgm:prSet loTypeId="urn:microsoft.com/office/officeart/2005/8/layout/bProcess3" loCatId="process" qsTypeId="urn:microsoft.com/office/officeart/2005/8/quickstyle/simple3" qsCatId="simple" csTypeId="urn:microsoft.com/office/officeart/2005/8/colors/accent1_2" csCatId="accent1" phldr="1"/>
      <dgm:spPr/>
      <dgm:t>
        <a:bodyPr/>
        <a:lstStyle/>
        <a:p>
          <a:endParaRPr kumimoji="1" lang="ja-JP" altLang="en-US"/>
        </a:p>
      </dgm:t>
    </dgm:pt>
    <dgm:pt modelId="{084B2D80-67A8-4017-BFD0-43E9BD637C36}">
      <dgm:prSet phldrT="[テキスト]"/>
      <dgm:spPr/>
      <dgm:t>
        <a:bodyPr/>
        <a:lstStyle/>
        <a:p>
          <a:r>
            <a:rPr kumimoji="1" lang="en-US" altLang="ja-JP" dirty="0" err="1" smtClean="0"/>
            <a:t>λ</a:t>
          </a:r>
          <a:r>
            <a:rPr kumimoji="1" lang="en-US" altLang="ja-JP" baseline="30000" dirty="0" err="1" smtClean="0"/>
            <a:t>F</a:t>
          </a:r>
          <a:endParaRPr kumimoji="1" lang="ja-JP" altLang="en-US" baseline="30000" dirty="0"/>
        </a:p>
      </dgm:t>
    </dgm:pt>
    <dgm:pt modelId="{098804A1-108A-4BC5-9EAB-62D7CD5677C8}" type="parTrans" cxnId="{AEAC1142-A512-4A25-9AB9-E3CE86A22B96}">
      <dgm:prSet/>
      <dgm:spPr/>
      <dgm:t>
        <a:bodyPr/>
        <a:lstStyle/>
        <a:p>
          <a:endParaRPr kumimoji="1" lang="ja-JP" altLang="en-US"/>
        </a:p>
      </dgm:t>
    </dgm:pt>
    <dgm:pt modelId="{3D12C31D-51D6-4CA4-9AA5-908C8756FCB4}" type="sibTrans" cxnId="{AEAC1142-A512-4A25-9AB9-E3CE86A22B96}">
      <dgm:prSet/>
      <dgm:spPr/>
      <dgm:t>
        <a:bodyPr/>
        <a:lstStyle/>
        <a:p>
          <a:endParaRPr kumimoji="1" lang="ja-JP" altLang="en-US"/>
        </a:p>
      </dgm:t>
    </dgm:pt>
    <dgm:pt modelId="{6DEEACDB-3491-4275-B99F-A83FEB2532E0}">
      <dgm:prSet phldrT="[テキスト]"/>
      <dgm:spPr/>
      <dgm:t>
        <a:bodyPr/>
        <a:lstStyle/>
        <a:p>
          <a:r>
            <a:rPr kumimoji="1" lang="en-US" altLang="ja-JP" dirty="0" err="1" smtClean="0"/>
            <a:t>λ</a:t>
          </a:r>
          <a:r>
            <a:rPr kumimoji="1" lang="en-US" altLang="ja-JP" baseline="30000" dirty="0" err="1" smtClean="0"/>
            <a:t>K</a:t>
          </a:r>
          <a:endParaRPr kumimoji="1" lang="ja-JP" altLang="en-US" baseline="30000" dirty="0"/>
        </a:p>
      </dgm:t>
    </dgm:pt>
    <dgm:pt modelId="{F7011DDE-7F3F-4103-B684-EFEE4476B8E6}" type="parTrans" cxnId="{C6762D0C-DC56-47F1-A1A3-1CE1293DEFF9}">
      <dgm:prSet/>
      <dgm:spPr/>
      <dgm:t>
        <a:bodyPr/>
        <a:lstStyle/>
        <a:p>
          <a:endParaRPr kumimoji="1" lang="ja-JP" altLang="en-US"/>
        </a:p>
      </dgm:t>
    </dgm:pt>
    <dgm:pt modelId="{F5F62F0F-20C9-4401-B125-90A37CA4DA11}" type="sibTrans" cxnId="{C6762D0C-DC56-47F1-A1A3-1CE1293DEFF9}">
      <dgm:prSet/>
      <dgm:spPr/>
      <dgm:t>
        <a:bodyPr/>
        <a:lstStyle/>
        <a:p>
          <a:endParaRPr kumimoji="1" lang="ja-JP" altLang="en-US"/>
        </a:p>
      </dgm:t>
    </dgm:pt>
    <dgm:pt modelId="{1C4EDFCB-701E-4CBF-8E66-BCCF8FFB6CD6}">
      <dgm:prSet phldrT="[テキスト]"/>
      <dgm:spPr/>
      <dgm:t>
        <a:bodyPr/>
        <a:lstStyle/>
        <a:p>
          <a:r>
            <a:rPr kumimoji="1" lang="en-US" altLang="ja-JP" dirty="0" err="1" smtClean="0"/>
            <a:t>λ</a:t>
          </a:r>
          <a:r>
            <a:rPr kumimoji="1" lang="en-US" altLang="ja-JP" baseline="30000" dirty="0" err="1" smtClean="0"/>
            <a:t>C</a:t>
          </a:r>
          <a:endParaRPr kumimoji="1" lang="ja-JP" altLang="en-US" baseline="30000" dirty="0"/>
        </a:p>
      </dgm:t>
    </dgm:pt>
    <dgm:pt modelId="{593D92D1-D0A2-42C6-8842-C23488AD8896}" type="parTrans" cxnId="{7A6395C0-EDAC-4B89-9372-520D377ECA2D}">
      <dgm:prSet/>
      <dgm:spPr/>
      <dgm:t>
        <a:bodyPr/>
        <a:lstStyle/>
        <a:p>
          <a:endParaRPr kumimoji="1" lang="ja-JP" altLang="en-US"/>
        </a:p>
      </dgm:t>
    </dgm:pt>
    <dgm:pt modelId="{E274F2C5-FDB9-4B6E-A6D0-DABAA0725623}" type="sibTrans" cxnId="{7A6395C0-EDAC-4B89-9372-520D377ECA2D}">
      <dgm:prSet/>
      <dgm:spPr/>
      <dgm:t>
        <a:bodyPr/>
        <a:lstStyle/>
        <a:p>
          <a:endParaRPr kumimoji="1" lang="ja-JP" altLang="en-US"/>
        </a:p>
      </dgm:t>
    </dgm:pt>
    <dgm:pt modelId="{CEC4A608-9B8A-42AB-933B-4283AB0B98A0}">
      <dgm:prSet phldrT="[テキスト]"/>
      <dgm:spPr/>
      <dgm:t>
        <a:bodyPr/>
        <a:lstStyle/>
        <a:p>
          <a:r>
            <a:rPr kumimoji="1" lang="en-US" altLang="ja-JP" dirty="0" err="1" smtClean="0"/>
            <a:t>λ</a:t>
          </a:r>
          <a:r>
            <a:rPr kumimoji="1" lang="en-US" altLang="ja-JP" baseline="30000" dirty="0" err="1" smtClean="0"/>
            <a:t>H</a:t>
          </a:r>
          <a:endParaRPr kumimoji="1" lang="ja-JP" altLang="en-US" baseline="30000" dirty="0"/>
        </a:p>
      </dgm:t>
    </dgm:pt>
    <dgm:pt modelId="{74309670-37AC-42ED-BA39-2D164DAFFABD}" type="parTrans" cxnId="{0F986ED3-D803-4A52-9BCD-0960A0453CFC}">
      <dgm:prSet/>
      <dgm:spPr/>
      <dgm:t>
        <a:bodyPr/>
        <a:lstStyle/>
        <a:p>
          <a:endParaRPr kumimoji="1" lang="ja-JP" altLang="en-US"/>
        </a:p>
      </dgm:t>
    </dgm:pt>
    <dgm:pt modelId="{17C1DA3A-7476-41A8-A109-1CB5E6AA0191}" type="sibTrans" cxnId="{0F986ED3-D803-4A52-9BCD-0960A0453CFC}">
      <dgm:prSet/>
      <dgm:spPr/>
      <dgm:t>
        <a:bodyPr/>
        <a:lstStyle/>
        <a:p>
          <a:endParaRPr kumimoji="1" lang="ja-JP" altLang="en-US"/>
        </a:p>
      </dgm:t>
    </dgm:pt>
    <dgm:pt modelId="{CAB1A86B-AA68-48D5-BC8F-B5ED9E348E97}">
      <dgm:prSet phldrT="[テキスト]"/>
      <dgm:spPr/>
      <dgm:t>
        <a:bodyPr/>
        <a:lstStyle/>
        <a:p>
          <a:r>
            <a:rPr kumimoji="1" lang="en-US" altLang="ja-JP" dirty="0" err="1" smtClean="0"/>
            <a:t>λ</a:t>
          </a:r>
          <a:r>
            <a:rPr kumimoji="1" lang="en-US" altLang="ja-JP" baseline="30000" dirty="0" err="1" smtClean="0"/>
            <a:t>A</a:t>
          </a:r>
          <a:endParaRPr kumimoji="1" lang="ja-JP" altLang="en-US" baseline="30000" dirty="0"/>
        </a:p>
      </dgm:t>
    </dgm:pt>
    <dgm:pt modelId="{FDA62755-EE7D-45AB-AB9B-F47FF2D3E309}" type="parTrans" cxnId="{8BB15FA2-13B5-4768-BCAC-6A3072CE4673}">
      <dgm:prSet/>
      <dgm:spPr/>
      <dgm:t>
        <a:bodyPr/>
        <a:lstStyle/>
        <a:p>
          <a:endParaRPr kumimoji="1" lang="ja-JP" altLang="en-US"/>
        </a:p>
      </dgm:t>
    </dgm:pt>
    <dgm:pt modelId="{650D85F0-E995-42D1-AB09-D58417FFF32E}" type="sibTrans" cxnId="{8BB15FA2-13B5-4768-BCAC-6A3072CE4673}">
      <dgm:prSet/>
      <dgm:spPr/>
      <dgm:t>
        <a:bodyPr/>
        <a:lstStyle/>
        <a:p>
          <a:endParaRPr kumimoji="1" lang="ja-JP" altLang="en-US"/>
        </a:p>
      </dgm:t>
    </dgm:pt>
    <dgm:pt modelId="{90915BC6-8106-4232-8F44-1691295EEACF}">
      <dgm:prSet phldrT="[テキスト]"/>
      <dgm:spPr/>
      <dgm:t>
        <a:bodyPr/>
        <a:lstStyle/>
        <a:p>
          <a:r>
            <a:rPr kumimoji="1" lang="en-US" altLang="ja-JP" dirty="0" smtClean="0"/>
            <a:t>TAL</a:t>
          </a:r>
          <a:endParaRPr kumimoji="1" lang="ja-JP" altLang="en-US" dirty="0"/>
        </a:p>
      </dgm:t>
    </dgm:pt>
    <dgm:pt modelId="{C789A465-7296-430A-B2D2-5408CCA4BC7F}" type="parTrans" cxnId="{0EA6967A-1B22-4610-9331-551E2A287C16}">
      <dgm:prSet/>
      <dgm:spPr/>
    </dgm:pt>
    <dgm:pt modelId="{5D658367-2CAC-4A02-A6C7-F8D8E87FB9F5}" type="sibTrans" cxnId="{0EA6967A-1B22-4610-9331-551E2A287C16}">
      <dgm:prSet/>
      <dgm:spPr/>
    </dgm:pt>
    <dgm:pt modelId="{B78A3229-0EA4-471D-B7CC-A4CBE537135B}" type="pres">
      <dgm:prSet presAssocID="{782A8831-550B-45E2-898A-5B305E3DCFD7}" presName="Name0" presStyleCnt="0">
        <dgm:presLayoutVars>
          <dgm:dir/>
          <dgm:resizeHandles val="exact"/>
        </dgm:presLayoutVars>
      </dgm:prSet>
      <dgm:spPr/>
      <dgm:t>
        <a:bodyPr/>
        <a:lstStyle/>
        <a:p>
          <a:endParaRPr kumimoji="1" lang="ja-JP" altLang="en-US"/>
        </a:p>
      </dgm:t>
    </dgm:pt>
    <dgm:pt modelId="{F705F835-3CD6-4AD9-8FD3-B07224174DB5}" type="pres">
      <dgm:prSet presAssocID="{084B2D80-67A8-4017-BFD0-43E9BD637C36}" presName="node" presStyleLbl="node1" presStyleIdx="0" presStyleCnt="6">
        <dgm:presLayoutVars>
          <dgm:bulletEnabled val="1"/>
        </dgm:presLayoutVars>
      </dgm:prSet>
      <dgm:spPr/>
      <dgm:t>
        <a:bodyPr/>
        <a:lstStyle/>
        <a:p>
          <a:endParaRPr kumimoji="1" lang="ja-JP" altLang="en-US"/>
        </a:p>
      </dgm:t>
    </dgm:pt>
    <dgm:pt modelId="{8136585C-BA9B-4518-8CB6-22686AC2BEDC}" type="pres">
      <dgm:prSet presAssocID="{3D12C31D-51D6-4CA4-9AA5-908C8756FCB4}" presName="sibTrans" presStyleLbl="sibTrans1D1" presStyleIdx="0" presStyleCnt="5"/>
      <dgm:spPr/>
      <dgm:t>
        <a:bodyPr/>
        <a:lstStyle/>
        <a:p>
          <a:endParaRPr kumimoji="1" lang="ja-JP" altLang="en-US"/>
        </a:p>
      </dgm:t>
    </dgm:pt>
    <dgm:pt modelId="{901A22B5-2AF2-4A41-80AF-5B1A8D167DDB}" type="pres">
      <dgm:prSet presAssocID="{3D12C31D-51D6-4CA4-9AA5-908C8756FCB4}" presName="connectorText" presStyleLbl="sibTrans1D1" presStyleIdx="0" presStyleCnt="5"/>
      <dgm:spPr/>
      <dgm:t>
        <a:bodyPr/>
        <a:lstStyle/>
        <a:p>
          <a:endParaRPr kumimoji="1" lang="ja-JP" altLang="en-US"/>
        </a:p>
      </dgm:t>
    </dgm:pt>
    <dgm:pt modelId="{AD072148-9D9C-4911-B27E-5C853EA35734}" type="pres">
      <dgm:prSet presAssocID="{6DEEACDB-3491-4275-B99F-A83FEB2532E0}" presName="node" presStyleLbl="node1" presStyleIdx="1" presStyleCnt="6">
        <dgm:presLayoutVars>
          <dgm:bulletEnabled val="1"/>
        </dgm:presLayoutVars>
      </dgm:prSet>
      <dgm:spPr/>
      <dgm:t>
        <a:bodyPr/>
        <a:lstStyle/>
        <a:p>
          <a:endParaRPr kumimoji="1" lang="ja-JP" altLang="en-US"/>
        </a:p>
      </dgm:t>
    </dgm:pt>
    <dgm:pt modelId="{06B3AD48-420C-4F98-992B-7F2D0D187BB1}" type="pres">
      <dgm:prSet presAssocID="{F5F62F0F-20C9-4401-B125-90A37CA4DA11}" presName="sibTrans" presStyleLbl="sibTrans1D1" presStyleIdx="1" presStyleCnt="5"/>
      <dgm:spPr/>
      <dgm:t>
        <a:bodyPr/>
        <a:lstStyle/>
        <a:p>
          <a:endParaRPr kumimoji="1" lang="ja-JP" altLang="en-US"/>
        </a:p>
      </dgm:t>
    </dgm:pt>
    <dgm:pt modelId="{4F480E43-DF51-47CD-8AEF-5BAAD2C74E71}" type="pres">
      <dgm:prSet presAssocID="{F5F62F0F-20C9-4401-B125-90A37CA4DA11}" presName="connectorText" presStyleLbl="sibTrans1D1" presStyleIdx="1" presStyleCnt="5"/>
      <dgm:spPr/>
      <dgm:t>
        <a:bodyPr/>
        <a:lstStyle/>
        <a:p>
          <a:endParaRPr kumimoji="1" lang="ja-JP" altLang="en-US"/>
        </a:p>
      </dgm:t>
    </dgm:pt>
    <dgm:pt modelId="{32DA5AD7-90F6-4220-8150-5706D5634BFA}" type="pres">
      <dgm:prSet presAssocID="{1C4EDFCB-701E-4CBF-8E66-BCCF8FFB6CD6}" presName="node" presStyleLbl="node1" presStyleIdx="2" presStyleCnt="6">
        <dgm:presLayoutVars>
          <dgm:bulletEnabled val="1"/>
        </dgm:presLayoutVars>
      </dgm:prSet>
      <dgm:spPr/>
      <dgm:t>
        <a:bodyPr/>
        <a:lstStyle/>
        <a:p>
          <a:endParaRPr kumimoji="1" lang="ja-JP" altLang="en-US"/>
        </a:p>
      </dgm:t>
    </dgm:pt>
    <dgm:pt modelId="{338EF141-0CF5-492A-9410-63047B1DF01B}" type="pres">
      <dgm:prSet presAssocID="{E274F2C5-FDB9-4B6E-A6D0-DABAA0725623}" presName="sibTrans" presStyleLbl="sibTrans1D1" presStyleIdx="2" presStyleCnt="5"/>
      <dgm:spPr/>
      <dgm:t>
        <a:bodyPr/>
        <a:lstStyle/>
        <a:p>
          <a:endParaRPr kumimoji="1" lang="ja-JP" altLang="en-US"/>
        </a:p>
      </dgm:t>
    </dgm:pt>
    <dgm:pt modelId="{978109BC-EE24-440F-B7F1-2A90106431AF}" type="pres">
      <dgm:prSet presAssocID="{E274F2C5-FDB9-4B6E-A6D0-DABAA0725623}" presName="connectorText" presStyleLbl="sibTrans1D1" presStyleIdx="2" presStyleCnt="5"/>
      <dgm:spPr/>
      <dgm:t>
        <a:bodyPr/>
        <a:lstStyle/>
        <a:p>
          <a:endParaRPr kumimoji="1" lang="ja-JP" altLang="en-US"/>
        </a:p>
      </dgm:t>
    </dgm:pt>
    <dgm:pt modelId="{D67945C2-C7DB-48AF-BCC1-275A18B595EE}" type="pres">
      <dgm:prSet presAssocID="{CEC4A608-9B8A-42AB-933B-4283AB0B98A0}" presName="node" presStyleLbl="node1" presStyleIdx="3" presStyleCnt="6">
        <dgm:presLayoutVars>
          <dgm:bulletEnabled val="1"/>
        </dgm:presLayoutVars>
      </dgm:prSet>
      <dgm:spPr/>
      <dgm:t>
        <a:bodyPr/>
        <a:lstStyle/>
        <a:p>
          <a:endParaRPr kumimoji="1" lang="ja-JP" altLang="en-US"/>
        </a:p>
      </dgm:t>
    </dgm:pt>
    <dgm:pt modelId="{C875ECB8-59EF-4125-A389-92B1CA0E9601}" type="pres">
      <dgm:prSet presAssocID="{17C1DA3A-7476-41A8-A109-1CB5E6AA0191}" presName="sibTrans" presStyleLbl="sibTrans1D1" presStyleIdx="3" presStyleCnt="5"/>
      <dgm:spPr/>
      <dgm:t>
        <a:bodyPr/>
        <a:lstStyle/>
        <a:p>
          <a:endParaRPr kumimoji="1" lang="ja-JP" altLang="en-US"/>
        </a:p>
      </dgm:t>
    </dgm:pt>
    <dgm:pt modelId="{D91C3EC8-B096-464B-9FF9-8D84F3AA156D}" type="pres">
      <dgm:prSet presAssocID="{17C1DA3A-7476-41A8-A109-1CB5E6AA0191}" presName="connectorText" presStyleLbl="sibTrans1D1" presStyleIdx="3" presStyleCnt="5"/>
      <dgm:spPr/>
      <dgm:t>
        <a:bodyPr/>
        <a:lstStyle/>
        <a:p>
          <a:endParaRPr kumimoji="1" lang="ja-JP" altLang="en-US"/>
        </a:p>
      </dgm:t>
    </dgm:pt>
    <dgm:pt modelId="{770468E7-DF38-4484-9893-DBB66AEDA719}" type="pres">
      <dgm:prSet presAssocID="{CAB1A86B-AA68-48D5-BC8F-B5ED9E348E97}" presName="node" presStyleLbl="node1" presStyleIdx="4" presStyleCnt="6">
        <dgm:presLayoutVars>
          <dgm:bulletEnabled val="1"/>
        </dgm:presLayoutVars>
      </dgm:prSet>
      <dgm:spPr/>
      <dgm:t>
        <a:bodyPr/>
        <a:lstStyle/>
        <a:p>
          <a:endParaRPr kumimoji="1" lang="ja-JP" altLang="en-US"/>
        </a:p>
      </dgm:t>
    </dgm:pt>
    <dgm:pt modelId="{2528379A-DA14-40FE-8221-2C6314ED5145}" type="pres">
      <dgm:prSet presAssocID="{650D85F0-E995-42D1-AB09-D58417FFF32E}" presName="sibTrans" presStyleLbl="sibTrans1D1" presStyleIdx="4" presStyleCnt="5"/>
      <dgm:spPr/>
      <dgm:t>
        <a:bodyPr/>
        <a:lstStyle/>
        <a:p>
          <a:endParaRPr kumimoji="1" lang="ja-JP" altLang="en-US"/>
        </a:p>
      </dgm:t>
    </dgm:pt>
    <dgm:pt modelId="{E69F2369-08B0-4AB4-9FED-189A495FC40A}" type="pres">
      <dgm:prSet presAssocID="{650D85F0-E995-42D1-AB09-D58417FFF32E}" presName="connectorText" presStyleLbl="sibTrans1D1" presStyleIdx="4" presStyleCnt="5"/>
      <dgm:spPr/>
      <dgm:t>
        <a:bodyPr/>
        <a:lstStyle/>
        <a:p>
          <a:endParaRPr kumimoji="1" lang="ja-JP" altLang="en-US"/>
        </a:p>
      </dgm:t>
    </dgm:pt>
    <dgm:pt modelId="{95889E35-C801-4703-AF33-FE15AACCCEB9}" type="pres">
      <dgm:prSet presAssocID="{90915BC6-8106-4232-8F44-1691295EEACF}" presName="node" presStyleLbl="node1" presStyleIdx="5" presStyleCnt="6">
        <dgm:presLayoutVars>
          <dgm:bulletEnabled val="1"/>
        </dgm:presLayoutVars>
      </dgm:prSet>
      <dgm:spPr/>
      <dgm:t>
        <a:bodyPr/>
        <a:lstStyle/>
        <a:p>
          <a:endParaRPr kumimoji="1" lang="ja-JP" altLang="en-US"/>
        </a:p>
      </dgm:t>
    </dgm:pt>
  </dgm:ptLst>
  <dgm:cxnLst>
    <dgm:cxn modelId="{9ECEDAEE-D354-43C4-A701-156E3E05F167}" type="presOf" srcId="{650D85F0-E995-42D1-AB09-D58417FFF32E}" destId="{2528379A-DA14-40FE-8221-2C6314ED5145}" srcOrd="0" destOrd="0" presId="urn:microsoft.com/office/officeart/2005/8/layout/bProcess3"/>
    <dgm:cxn modelId="{8BB15FA2-13B5-4768-BCAC-6A3072CE4673}" srcId="{782A8831-550B-45E2-898A-5B305E3DCFD7}" destId="{CAB1A86B-AA68-48D5-BC8F-B5ED9E348E97}" srcOrd="4" destOrd="0" parTransId="{FDA62755-EE7D-45AB-AB9B-F47FF2D3E309}" sibTransId="{650D85F0-E995-42D1-AB09-D58417FFF32E}"/>
    <dgm:cxn modelId="{7A6395C0-EDAC-4B89-9372-520D377ECA2D}" srcId="{782A8831-550B-45E2-898A-5B305E3DCFD7}" destId="{1C4EDFCB-701E-4CBF-8E66-BCCF8FFB6CD6}" srcOrd="2" destOrd="0" parTransId="{593D92D1-D0A2-42C6-8842-C23488AD8896}" sibTransId="{E274F2C5-FDB9-4B6E-A6D0-DABAA0725623}"/>
    <dgm:cxn modelId="{5DB5A31B-DF5C-450A-AAEF-DB00D009788F}" type="presOf" srcId="{084B2D80-67A8-4017-BFD0-43E9BD637C36}" destId="{F705F835-3CD6-4AD9-8FD3-B07224174DB5}" srcOrd="0" destOrd="0" presId="urn:microsoft.com/office/officeart/2005/8/layout/bProcess3"/>
    <dgm:cxn modelId="{AEAC1142-A512-4A25-9AB9-E3CE86A22B96}" srcId="{782A8831-550B-45E2-898A-5B305E3DCFD7}" destId="{084B2D80-67A8-4017-BFD0-43E9BD637C36}" srcOrd="0" destOrd="0" parTransId="{098804A1-108A-4BC5-9EAB-62D7CD5677C8}" sibTransId="{3D12C31D-51D6-4CA4-9AA5-908C8756FCB4}"/>
    <dgm:cxn modelId="{AD99738E-FF3F-4B26-A80E-7B2D9FF81FED}" type="presOf" srcId="{E274F2C5-FDB9-4B6E-A6D0-DABAA0725623}" destId="{338EF141-0CF5-492A-9410-63047B1DF01B}" srcOrd="0" destOrd="0" presId="urn:microsoft.com/office/officeart/2005/8/layout/bProcess3"/>
    <dgm:cxn modelId="{441A56D8-B5B5-4D19-ACC8-EFE3209AE812}" type="presOf" srcId="{CEC4A608-9B8A-42AB-933B-4283AB0B98A0}" destId="{D67945C2-C7DB-48AF-BCC1-275A18B595EE}" srcOrd="0" destOrd="0" presId="urn:microsoft.com/office/officeart/2005/8/layout/bProcess3"/>
    <dgm:cxn modelId="{FC214ADC-7A83-4C3F-BDE8-411437EC27E2}" type="presOf" srcId="{650D85F0-E995-42D1-AB09-D58417FFF32E}" destId="{E69F2369-08B0-4AB4-9FED-189A495FC40A}" srcOrd="1" destOrd="0" presId="urn:microsoft.com/office/officeart/2005/8/layout/bProcess3"/>
    <dgm:cxn modelId="{FD85D31C-4FE0-4EE6-99C6-FF955E79866E}" type="presOf" srcId="{F5F62F0F-20C9-4401-B125-90A37CA4DA11}" destId="{4F480E43-DF51-47CD-8AEF-5BAAD2C74E71}" srcOrd="1" destOrd="0" presId="urn:microsoft.com/office/officeart/2005/8/layout/bProcess3"/>
    <dgm:cxn modelId="{C6762D0C-DC56-47F1-A1A3-1CE1293DEFF9}" srcId="{782A8831-550B-45E2-898A-5B305E3DCFD7}" destId="{6DEEACDB-3491-4275-B99F-A83FEB2532E0}" srcOrd="1" destOrd="0" parTransId="{F7011DDE-7F3F-4103-B684-EFEE4476B8E6}" sibTransId="{F5F62F0F-20C9-4401-B125-90A37CA4DA11}"/>
    <dgm:cxn modelId="{4A2F29C6-AF8A-4940-83E9-84D151B2C794}" type="presOf" srcId="{CAB1A86B-AA68-48D5-BC8F-B5ED9E348E97}" destId="{770468E7-DF38-4484-9893-DBB66AEDA719}" srcOrd="0" destOrd="0" presId="urn:microsoft.com/office/officeart/2005/8/layout/bProcess3"/>
    <dgm:cxn modelId="{4D4A8964-B601-47AA-B394-13995F7E992B}" type="presOf" srcId="{3D12C31D-51D6-4CA4-9AA5-908C8756FCB4}" destId="{8136585C-BA9B-4518-8CB6-22686AC2BEDC}" srcOrd="0" destOrd="0" presId="urn:microsoft.com/office/officeart/2005/8/layout/bProcess3"/>
    <dgm:cxn modelId="{DF3827B0-2EB1-47DA-8EE1-081B761CA161}" type="presOf" srcId="{E274F2C5-FDB9-4B6E-A6D0-DABAA0725623}" destId="{978109BC-EE24-440F-B7F1-2A90106431AF}" srcOrd="1" destOrd="0" presId="urn:microsoft.com/office/officeart/2005/8/layout/bProcess3"/>
    <dgm:cxn modelId="{754622ED-0678-4E72-A3E4-C2F82B7730EC}" type="presOf" srcId="{17C1DA3A-7476-41A8-A109-1CB5E6AA0191}" destId="{D91C3EC8-B096-464B-9FF9-8D84F3AA156D}" srcOrd="1" destOrd="0" presId="urn:microsoft.com/office/officeart/2005/8/layout/bProcess3"/>
    <dgm:cxn modelId="{5AB44E5F-7A55-48FF-8292-246AB549852A}" type="presOf" srcId="{3D12C31D-51D6-4CA4-9AA5-908C8756FCB4}" destId="{901A22B5-2AF2-4A41-80AF-5B1A8D167DDB}" srcOrd="1" destOrd="0" presId="urn:microsoft.com/office/officeart/2005/8/layout/bProcess3"/>
    <dgm:cxn modelId="{5BB2FDD2-186C-4853-A93B-A8A55D9CE393}" type="presOf" srcId="{6DEEACDB-3491-4275-B99F-A83FEB2532E0}" destId="{AD072148-9D9C-4911-B27E-5C853EA35734}" srcOrd="0" destOrd="0" presId="urn:microsoft.com/office/officeart/2005/8/layout/bProcess3"/>
    <dgm:cxn modelId="{0F986ED3-D803-4A52-9BCD-0960A0453CFC}" srcId="{782A8831-550B-45E2-898A-5B305E3DCFD7}" destId="{CEC4A608-9B8A-42AB-933B-4283AB0B98A0}" srcOrd="3" destOrd="0" parTransId="{74309670-37AC-42ED-BA39-2D164DAFFABD}" sibTransId="{17C1DA3A-7476-41A8-A109-1CB5E6AA0191}"/>
    <dgm:cxn modelId="{E3B34B0C-72B8-40E7-A9D6-D4EE4A56F578}" type="presOf" srcId="{17C1DA3A-7476-41A8-A109-1CB5E6AA0191}" destId="{C875ECB8-59EF-4125-A389-92B1CA0E9601}" srcOrd="0" destOrd="0" presId="urn:microsoft.com/office/officeart/2005/8/layout/bProcess3"/>
    <dgm:cxn modelId="{BB5856D5-48CE-4E20-8763-F16867B4A5C7}" type="presOf" srcId="{90915BC6-8106-4232-8F44-1691295EEACF}" destId="{95889E35-C801-4703-AF33-FE15AACCCEB9}" srcOrd="0" destOrd="0" presId="urn:microsoft.com/office/officeart/2005/8/layout/bProcess3"/>
    <dgm:cxn modelId="{0EA6967A-1B22-4610-9331-551E2A287C16}" srcId="{782A8831-550B-45E2-898A-5B305E3DCFD7}" destId="{90915BC6-8106-4232-8F44-1691295EEACF}" srcOrd="5" destOrd="0" parTransId="{C789A465-7296-430A-B2D2-5408CCA4BC7F}" sibTransId="{5D658367-2CAC-4A02-A6C7-F8D8E87FB9F5}"/>
    <dgm:cxn modelId="{1663051A-6888-412B-BFDA-C4B08267A52C}" type="presOf" srcId="{1C4EDFCB-701E-4CBF-8E66-BCCF8FFB6CD6}" destId="{32DA5AD7-90F6-4220-8150-5706D5634BFA}" srcOrd="0" destOrd="0" presId="urn:microsoft.com/office/officeart/2005/8/layout/bProcess3"/>
    <dgm:cxn modelId="{32E3F836-EC38-49E3-AD7D-2BE0EAA9E273}" type="presOf" srcId="{F5F62F0F-20C9-4401-B125-90A37CA4DA11}" destId="{06B3AD48-420C-4F98-992B-7F2D0D187BB1}" srcOrd="0" destOrd="0" presId="urn:microsoft.com/office/officeart/2005/8/layout/bProcess3"/>
    <dgm:cxn modelId="{5D0F527F-5253-46AF-9CAA-CD94A52CEA22}" type="presOf" srcId="{782A8831-550B-45E2-898A-5B305E3DCFD7}" destId="{B78A3229-0EA4-471D-B7CC-A4CBE537135B}" srcOrd="0" destOrd="0" presId="urn:microsoft.com/office/officeart/2005/8/layout/bProcess3"/>
    <dgm:cxn modelId="{D64B4D9C-BC48-4400-9D1B-BCE2C67E4CDE}" type="presParOf" srcId="{B78A3229-0EA4-471D-B7CC-A4CBE537135B}" destId="{F705F835-3CD6-4AD9-8FD3-B07224174DB5}" srcOrd="0" destOrd="0" presId="urn:microsoft.com/office/officeart/2005/8/layout/bProcess3"/>
    <dgm:cxn modelId="{FC3B3A94-D886-4D6B-ADED-CC975D09F639}" type="presParOf" srcId="{B78A3229-0EA4-471D-B7CC-A4CBE537135B}" destId="{8136585C-BA9B-4518-8CB6-22686AC2BEDC}" srcOrd="1" destOrd="0" presId="urn:microsoft.com/office/officeart/2005/8/layout/bProcess3"/>
    <dgm:cxn modelId="{D6B66A29-94DC-44AF-A8B2-9D9FE8AEE0D8}" type="presParOf" srcId="{8136585C-BA9B-4518-8CB6-22686AC2BEDC}" destId="{901A22B5-2AF2-4A41-80AF-5B1A8D167DDB}" srcOrd="0" destOrd="0" presId="urn:microsoft.com/office/officeart/2005/8/layout/bProcess3"/>
    <dgm:cxn modelId="{CD79D28E-F343-4383-9716-5F07743C1DE1}" type="presParOf" srcId="{B78A3229-0EA4-471D-B7CC-A4CBE537135B}" destId="{AD072148-9D9C-4911-B27E-5C853EA35734}" srcOrd="2" destOrd="0" presId="urn:microsoft.com/office/officeart/2005/8/layout/bProcess3"/>
    <dgm:cxn modelId="{21865F7C-8F1A-4556-A69F-020D3843D65E}" type="presParOf" srcId="{B78A3229-0EA4-471D-B7CC-A4CBE537135B}" destId="{06B3AD48-420C-4F98-992B-7F2D0D187BB1}" srcOrd="3" destOrd="0" presId="urn:microsoft.com/office/officeart/2005/8/layout/bProcess3"/>
    <dgm:cxn modelId="{AFC8BE7F-4E90-40FD-B003-00EC1E6F23F3}" type="presParOf" srcId="{06B3AD48-420C-4F98-992B-7F2D0D187BB1}" destId="{4F480E43-DF51-47CD-8AEF-5BAAD2C74E71}" srcOrd="0" destOrd="0" presId="urn:microsoft.com/office/officeart/2005/8/layout/bProcess3"/>
    <dgm:cxn modelId="{453DD56B-0FF9-4CAE-9FBF-DBCEFA25BFF5}" type="presParOf" srcId="{B78A3229-0EA4-471D-B7CC-A4CBE537135B}" destId="{32DA5AD7-90F6-4220-8150-5706D5634BFA}" srcOrd="4" destOrd="0" presId="urn:microsoft.com/office/officeart/2005/8/layout/bProcess3"/>
    <dgm:cxn modelId="{EEB10532-5951-4BE8-A368-50875A905225}" type="presParOf" srcId="{B78A3229-0EA4-471D-B7CC-A4CBE537135B}" destId="{338EF141-0CF5-492A-9410-63047B1DF01B}" srcOrd="5" destOrd="0" presId="urn:microsoft.com/office/officeart/2005/8/layout/bProcess3"/>
    <dgm:cxn modelId="{291810EC-AB0D-4E59-A6B6-57CA3CB68DB1}" type="presParOf" srcId="{338EF141-0CF5-492A-9410-63047B1DF01B}" destId="{978109BC-EE24-440F-B7F1-2A90106431AF}" srcOrd="0" destOrd="0" presId="urn:microsoft.com/office/officeart/2005/8/layout/bProcess3"/>
    <dgm:cxn modelId="{44491649-190C-4393-B520-36CBC667CA71}" type="presParOf" srcId="{B78A3229-0EA4-471D-B7CC-A4CBE537135B}" destId="{D67945C2-C7DB-48AF-BCC1-275A18B595EE}" srcOrd="6" destOrd="0" presId="urn:microsoft.com/office/officeart/2005/8/layout/bProcess3"/>
    <dgm:cxn modelId="{F4DA56A6-0DB0-431E-B124-F09537C8FBBD}" type="presParOf" srcId="{B78A3229-0EA4-471D-B7CC-A4CBE537135B}" destId="{C875ECB8-59EF-4125-A389-92B1CA0E9601}" srcOrd="7" destOrd="0" presId="urn:microsoft.com/office/officeart/2005/8/layout/bProcess3"/>
    <dgm:cxn modelId="{233DDD23-A8A7-4379-A2B9-19B49AD4ACD9}" type="presParOf" srcId="{C875ECB8-59EF-4125-A389-92B1CA0E9601}" destId="{D91C3EC8-B096-464B-9FF9-8D84F3AA156D}" srcOrd="0" destOrd="0" presId="urn:microsoft.com/office/officeart/2005/8/layout/bProcess3"/>
    <dgm:cxn modelId="{F19E3A06-5562-4E2A-AE6D-F20908DFA938}" type="presParOf" srcId="{B78A3229-0EA4-471D-B7CC-A4CBE537135B}" destId="{770468E7-DF38-4484-9893-DBB66AEDA719}" srcOrd="8" destOrd="0" presId="urn:microsoft.com/office/officeart/2005/8/layout/bProcess3"/>
    <dgm:cxn modelId="{B2BAEEA6-4138-44BE-B38E-196FF01BE3CC}" type="presParOf" srcId="{B78A3229-0EA4-471D-B7CC-A4CBE537135B}" destId="{2528379A-DA14-40FE-8221-2C6314ED5145}" srcOrd="9" destOrd="0" presId="urn:microsoft.com/office/officeart/2005/8/layout/bProcess3"/>
    <dgm:cxn modelId="{7CE5D281-A62A-44F8-BD01-D359F3AEBD7C}" type="presParOf" srcId="{2528379A-DA14-40FE-8221-2C6314ED5145}" destId="{E69F2369-08B0-4AB4-9FED-189A495FC40A}" srcOrd="0" destOrd="0" presId="urn:microsoft.com/office/officeart/2005/8/layout/bProcess3"/>
    <dgm:cxn modelId="{70B96D8A-D145-4CBB-9B8F-ACAF28755890}" type="presParOf" srcId="{B78A3229-0EA4-471D-B7CC-A4CBE537135B}" destId="{95889E35-C801-4703-AF33-FE15AACCCEB9}" srcOrd="10" destOrd="0" presId="urn:microsoft.com/office/officeart/2005/8/layout/b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84A64C-9434-4087-9F4F-8A0610952219}" type="doc">
      <dgm:prSet loTypeId="urn:microsoft.com/office/officeart/2005/8/layout/bProcess3" loCatId="process" qsTypeId="urn:microsoft.com/office/officeart/2005/8/quickstyle/simple3" qsCatId="simple" csTypeId="urn:microsoft.com/office/officeart/2005/8/colors/accent1_2" csCatId="accent1" phldr="1"/>
      <dgm:spPr/>
    </dgm:pt>
    <dgm:pt modelId="{BECC97DB-226A-4E7E-A728-9681755A45D8}">
      <dgm:prSet phldrT="[テキスト]"/>
      <dgm:spPr/>
      <dgm:t>
        <a:bodyPr/>
        <a:lstStyle/>
        <a:p>
          <a:r>
            <a:rPr kumimoji="1" lang="ja-JP" altLang="en-US" dirty="0" smtClean="0"/>
            <a:t>単純型付きラムダ計算</a:t>
          </a:r>
          <a:endParaRPr kumimoji="1" lang="ja-JP" altLang="en-US" dirty="0"/>
        </a:p>
      </dgm:t>
    </dgm:pt>
    <dgm:pt modelId="{10DAE23A-4C6F-4726-8D6B-ACE1D30A5081}" type="parTrans" cxnId="{AA09F671-B580-4FFB-A64A-B65D35DB9435}">
      <dgm:prSet/>
      <dgm:spPr/>
      <dgm:t>
        <a:bodyPr/>
        <a:lstStyle/>
        <a:p>
          <a:endParaRPr kumimoji="1" lang="ja-JP" altLang="en-US"/>
        </a:p>
      </dgm:t>
    </dgm:pt>
    <dgm:pt modelId="{247D41E0-9991-4C70-B510-1622816C6E9C}" type="sibTrans" cxnId="{AA09F671-B580-4FFB-A64A-B65D35DB9435}">
      <dgm:prSet/>
      <dgm:spPr/>
      <dgm:t>
        <a:bodyPr/>
        <a:lstStyle/>
        <a:p>
          <a:endParaRPr kumimoji="1" lang="ja-JP" altLang="en-US"/>
        </a:p>
      </dgm:t>
    </dgm:pt>
    <dgm:pt modelId="{766E981F-2EA9-47E2-A46A-3974CB16AC1C}">
      <dgm:prSet phldrT="[テキスト]"/>
      <dgm:spPr/>
      <dgm:t>
        <a:bodyPr/>
        <a:lstStyle/>
        <a:p>
          <a:r>
            <a:rPr kumimoji="1" lang="en-US" altLang="ja-JP" dirty="0" smtClean="0"/>
            <a:t>Linear</a:t>
          </a:r>
          <a:endParaRPr kumimoji="1" lang="ja-JP" altLang="en-US" dirty="0"/>
        </a:p>
      </dgm:t>
    </dgm:pt>
    <dgm:pt modelId="{E2A7F666-0C4D-4087-881B-BE8E96442ED0}" type="parTrans" cxnId="{E5778747-8C1E-480E-BA1F-EDDB93FB074D}">
      <dgm:prSet/>
      <dgm:spPr/>
      <dgm:t>
        <a:bodyPr/>
        <a:lstStyle/>
        <a:p>
          <a:endParaRPr kumimoji="1" lang="ja-JP" altLang="en-US"/>
        </a:p>
      </dgm:t>
    </dgm:pt>
    <dgm:pt modelId="{6595855D-AA9C-4A67-8196-0A545C72EFB9}" type="sibTrans" cxnId="{E5778747-8C1E-480E-BA1F-EDDB93FB074D}">
      <dgm:prSet/>
      <dgm:spPr/>
      <dgm:t>
        <a:bodyPr/>
        <a:lstStyle/>
        <a:p>
          <a:endParaRPr kumimoji="1" lang="ja-JP" altLang="en-US"/>
        </a:p>
      </dgm:t>
    </dgm:pt>
    <dgm:pt modelId="{1231063F-C01E-4650-AB4D-903E48CDAA04}">
      <dgm:prSet phldrT="[テキスト]"/>
      <dgm:spPr/>
      <dgm:t>
        <a:bodyPr/>
        <a:lstStyle/>
        <a:p>
          <a:r>
            <a:rPr kumimoji="1" lang="en-US" altLang="ja-JP" dirty="0" smtClean="0"/>
            <a:t>CC</a:t>
          </a:r>
          <a:endParaRPr kumimoji="1" lang="ja-JP" altLang="en-US" dirty="0"/>
        </a:p>
      </dgm:t>
    </dgm:pt>
    <dgm:pt modelId="{A8C01AC0-455C-4BEC-AE93-A19AE5702CDA}" type="parTrans" cxnId="{D5201774-0AB1-423B-9442-62E4B19CC25F}">
      <dgm:prSet/>
      <dgm:spPr/>
      <dgm:t>
        <a:bodyPr/>
        <a:lstStyle/>
        <a:p>
          <a:endParaRPr kumimoji="1" lang="ja-JP" altLang="en-US"/>
        </a:p>
      </dgm:t>
    </dgm:pt>
    <dgm:pt modelId="{A3CC54F2-8E60-4835-A32E-89B3709940CE}" type="sibTrans" cxnId="{D5201774-0AB1-423B-9442-62E4B19CC25F}">
      <dgm:prSet/>
      <dgm:spPr/>
      <dgm:t>
        <a:bodyPr/>
        <a:lstStyle/>
        <a:p>
          <a:endParaRPr kumimoji="1" lang="ja-JP" altLang="en-US"/>
        </a:p>
      </dgm:t>
    </dgm:pt>
    <dgm:pt modelId="{93C67864-EA47-466A-957F-87A01B715251}">
      <dgm:prSet phldrT="[テキスト]"/>
      <dgm:spPr/>
      <dgm:t>
        <a:bodyPr/>
        <a:lstStyle/>
        <a:p>
          <a:r>
            <a:rPr kumimoji="1" lang="en-US" altLang="ja-JP" dirty="0" smtClean="0"/>
            <a:t>CPS</a:t>
          </a:r>
          <a:endParaRPr kumimoji="1" lang="ja-JP" altLang="en-US" dirty="0"/>
        </a:p>
      </dgm:t>
    </dgm:pt>
    <dgm:pt modelId="{1AAC1799-FACF-44D9-91A3-A014D0639D58}" type="parTrans" cxnId="{CB2E5DD9-D607-49CB-8D66-E3D1A5636875}">
      <dgm:prSet/>
      <dgm:spPr/>
      <dgm:t>
        <a:bodyPr/>
        <a:lstStyle/>
        <a:p>
          <a:endParaRPr kumimoji="1" lang="ja-JP" altLang="en-US"/>
        </a:p>
      </dgm:t>
    </dgm:pt>
    <dgm:pt modelId="{AF0E897F-0E4F-4846-90B0-0CDD1950A31A}" type="sibTrans" cxnId="{CB2E5DD9-D607-49CB-8D66-E3D1A5636875}">
      <dgm:prSet/>
      <dgm:spPr/>
      <dgm:t>
        <a:bodyPr/>
        <a:lstStyle/>
        <a:p>
          <a:endParaRPr kumimoji="1" lang="ja-JP" altLang="en-US"/>
        </a:p>
      </dgm:t>
    </dgm:pt>
    <dgm:pt modelId="{57D60986-DEDD-4489-9C45-C29E91418333}">
      <dgm:prSet phldrT="[テキスト]"/>
      <dgm:spPr/>
      <dgm:t>
        <a:bodyPr/>
        <a:lstStyle/>
        <a:p>
          <a:r>
            <a:rPr kumimoji="1" lang="en-US" altLang="ja-JP" dirty="0" err="1" smtClean="0"/>
            <a:t>Alloc</a:t>
          </a:r>
          <a:endParaRPr kumimoji="1" lang="ja-JP" altLang="en-US" dirty="0"/>
        </a:p>
      </dgm:t>
    </dgm:pt>
    <dgm:pt modelId="{F56581EE-0E4E-4474-B96A-E5E73C9DFD6F}" type="parTrans" cxnId="{BD5F9724-88E5-4B6A-9D28-545200AB00C8}">
      <dgm:prSet/>
      <dgm:spPr/>
      <dgm:t>
        <a:bodyPr/>
        <a:lstStyle/>
        <a:p>
          <a:endParaRPr kumimoji="1" lang="ja-JP" altLang="en-US"/>
        </a:p>
      </dgm:t>
    </dgm:pt>
    <dgm:pt modelId="{FE37F6DF-8681-4DD1-9195-1386A899B4CC}" type="sibTrans" cxnId="{BD5F9724-88E5-4B6A-9D28-545200AB00C8}">
      <dgm:prSet/>
      <dgm:spPr/>
      <dgm:t>
        <a:bodyPr/>
        <a:lstStyle/>
        <a:p>
          <a:endParaRPr kumimoji="1" lang="ja-JP" altLang="en-US"/>
        </a:p>
      </dgm:t>
    </dgm:pt>
    <dgm:pt modelId="{4D3544D2-E7FE-49FD-9451-D27C7D44CE7F}">
      <dgm:prSet phldrT="[テキスト]"/>
      <dgm:spPr/>
      <dgm:t>
        <a:bodyPr/>
        <a:lstStyle/>
        <a:p>
          <a:r>
            <a:rPr kumimoji="1" lang="en-US" altLang="ja-JP" dirty="0" smtClean="0"/>
            <a:t>Flat</a:t>
          </a:r>
          <a:endParaRPr kumimoji="1" lang="ja-JP" altLang="en-US" dirty="0"/>
        </a:p>
      </dgm:t>
    </dgm:pt>
    <dgm:pt modelId="{D156F39C-9F14-4C96-A587-4F25B5F3A65A}" type="parTrans" cxnId="{156390C1-4B2C-4F94-8A07-719C76010FA2}">
      <dgm:prSet/>
      <dgm:spPr/>
      <dgm:t>
        <a:bodyPr/>
        <a:lstStyle/>
        <a:p>
          <a:endParaRPr kumimoji="1" lang="ja-JP" altLang="en-US"/>
        </a:p>
      </dgm:t>
    </dgm:pt>
    <dgm:pt modelId="{6E1A9402-885D-4D3A-B62D-421509F08F2F}" type="sibTrans" cxnId="{156390C1-4B2C-4F94-8A07-719C76010FA2}">
      <dgm:prSet/>
      <dgm:spPr/>
      <dgm:t>
        <a:bodyPr/>
        <a:lstStyle/>
        <a:p>
          <a:endParaRPr kumimoji="1" lang="ja-JP" altLang="en-US"/>
        </a:p>
      </dgm:t>
    </dgm:pt>
    <dgm:pt modelId="{F98D645A-C55C-4CFD-B405-629FD8ED26B9}">
      <dgm:prSet phldrT="[テキスト]"/>
      <dgm:spPr/>
      <dgm:t>
        <a:bodyPr/>
        <a:lstStyle/>
        <a:p>
          <a:r>
            <a:rPr kumimoji="1" lang="en-US" altLang="ja-JP" dirty="0" err="1" smtClean="0"/>
            <a:t>Asm</a:t>
          </a:r>
          <a:endParaRPr kumimoji="1" lang="ja-JP" altLang="en-US" dirty="0"/>
        </a:p>
      </dgm:t>
    </dgm:pt>
    <dgm:pt modelId="{00FAF9CF-5D78-4A85-A4C8-F8F7EE99BD65}" type="parTrans" cxnId="{ADA0CD65-9BC8-418F-B28E-D3DC69D5995B}">
      <dgm:prSet/>
      <dgm:spPr/>
      <dgm:t>
        <a:bodyPr/>
        <a:lstStyle/>
        <a:p>
          <a:endParaRPr kumimoji="1" lang="ja-JP" altLang="en-US"/>
        </a:p>
      </dgm:t>
    </dgm:pt>
    <dgm:pt modelId="{AC059DCA-AB21-4BFB-AD52-33138AE3E690}" type="sibTrans" cxnId="{ADA0CD65-9BC8-418F-B28E-D3DC69D5995B}">
      <dgm:prSet/>
      <dgm:spPr/>
      <dgm:t>
        <a:bodyPr/>
        <a:lstStyle/>
        <a:p>
          <a:endParaRPr kumimoji="1" lang="ja-JP" altLang="en-US"/>
        </a:p>
      </dgm:t>
    </dgm:pt>
    <dgm:pt modelId="{CFF9C6F8-6887-4BD2-AE1E-C51029C74E86}" type="pres">
      <dgm:prSet presAssocID="{0984A64C-9434-4087-9F4F-8A0610952219}" presName="Name0" presStyleCnt="0">
        <dgm:presLayoutVars>
          <dgm:dir/>
          <dgm:resizeHandles val="exact"/>
        </dgm:presLayoutVars>
      </dgm:prSet>
      <dgm:spPr/>
    </dgm:pt>
    <dgm:pt modelId="{9CCF458E-8CB7-401F-B983-194C6B5CC77C}" type="pres">
      <dgm:prSet presAssocID="{BECC97DB-226A-4E7E-A728-9681755A45D8}" presName="node" presStyleLbl="node1" presStyleIdx="0" presStyleCnt="7">
        <dgm:presLayoutVars>
          <dgm:bulletEnabled val="1"/>
        </dgm:presLayoutVars>
      </dgm:prSet>
      <dgm:spPr/>
      <dgm:t>
        <a:bodyPr/>
        <a:lstStyle/>
        <a:p>
          <a:endParaRPr kumimoji="1" lang="ja-JP" altLang="en-US"/>
        </a:p>
      </dgm:t>
    </dgm:pt>
    <dgm:pt modelId="{93FCA3FB-A746-45BC-B872-46EAEF6C87B0}" type="pres">
      <dgm:prSet presAssocID="{247D41E0-9991-4C70-B510-1622816C6E9C}" presName="sibTrans" presStyleLbl="sibTrans1D1" presStyleIdx="0" presStyleCnt="6"/>
      <dgm:spPr/>
      <dgm:t>
        <a:bodyPr/>
        <a:lstStyle/>
        <a:p>
          <a:endParaRPr kumimoji="1" lang="ja-JP" altLang="en-US"/>
        </a:p>
      </dgm:t>
    </dgm:pt>
    <dgm:pt modelId="{1E83F79C-890D-40FB-8E3E-A54B23CB0D50}" type="pres">
      <dgm:prSet presAssocID="{247D41E0-9991-4C70-B510-1622816C6E9C}" presName="connectorText" presStyleLbl="sibTrans1D1" presStyleIdx="0" presStyleCnt="6"/>
      <dgm:spPr/>
      <dgm:t>
        <a:bodyPr/>
        <a:lstStyle/>
        <a:p>
          <a:endParaRPr kumimoji="1" lang="ja-JP" altLang="en-US"/>
        </a:p>
      </dgm:t>
    </dgm:pt>
    <dgm:pt modelId="{5EAD7657-6579-4F94-83D9-00823D6CE35B}" type="pres">
      <dgm:prSet presAssocID="{766E981F-2EA9-47E2-A46A-3974CB16AC1C}" presName="node" presStyleLbl="node1" presStyleIdx="1" presStyleCnt="7">
        <dgm:presLayoutVars>
          <dgm:bulletEnabled val="1"/>
        </dgm:presLayoutVars>
      </dgm:prSet>
      <dgm:spPr/>
      <dgm:t>
        <a:bodyPr/>
        <a:lstStyle/>
        <a:p>
          <a:endParaRPr kumimoji="1" lang="ja-JP" altLang="en-US"/>
        </a:p>
      </dgm:t>
    </dgm:pt>
    <dgm:pt modelId="{8EA221BC-E4D0-48B4-9695-E14F5E6ED436}" type="pres">
      <dgm:prSet presAssocID="{6595855D-AA9C-4A67-8196-0A545C72EFB9}" presName="sibTrans" presStyleLbl="sibTrans1D1" presStyleIdx="1" presStyleCnt="6"/>
      <dgm:spPr/>
      <dgm:t>
        <a:bodyPr/>
        <a:lstStyle/>
        <a:p>
          <a:endParaRPr kumimoji="1" lang="ja-JP" altLang="en-US"/>
        </a:p>
      </dgm:t>
    </dgm:pt>
    <dgm:pt modelId="{D3A70123-99C0-4C2C-853C-0E4E82CEC6F0}" type="pres">
      <dgm:prSet presAssocID="{6595855D-AA9C-4A67-8196-0A545C72EFB9}" presName="connectorText" presStyleLbl="sibTrans1D1" presStyleIdx="1" presStyleCnt="6"/>
      <dgm:spPr/>
      <dgm:t>
        <a:bodyPr/>
        <a:lstStyle/>
        <a:p>
          <a:endParaRPr kumimoji="1" lang="ja-JP" altLang="en-US"/>
        </a:p>
      </dgm:t>
    </dgm:pt>
    <dgm:pt modelId="{A202A25C-546B-42A0-BBC9-11F0B20B8DD6}" type="pres">
      <dgm:prSet presAssocID="{93C67864-EA47-466A-957F-87A01B715251}" presName="node" presStyleLbl="node1" presStyleIdx="2" presStyleCnt="7">
        <dgm:presLayoutVars>
          <dgm:bulletEnabled val="1"/>
        </dgm:presLayoutVars>
      </dgm:prSet>
      <dgm:spPr/>
      <dgm:t>
        <a:bodyPr/>
        <a:lstStyle/>
        <a:p>
          <a:endParaRPr kumimoji="1" lang="ja-JP" altLang="en-US"/>
        </a:p>
      </dgm:t>
    </dgm:pt>
    <dgm:pt modelId="{0342D398-C1A9-45E4-B452-383466033F81}" type="pres">
      <dgm:prSet presAssocID="{AF0E897F-0E4F-4846-90B0-0CDD1950A31A}" presName="sibTrans" presStyleLbl="sibTrans1D1" presStyleIdx="2" presStyleCnt="6"/>
      <dgm:spPr/>
      <dgm:t>
        <a:bodyPr/>
        <a:lstStyle/>
        <a:p>
          <a:endParaRPr kumimoji="1" lang="ja-JP" altLang="en-US"/>
        </a:p>
      </dgm:t>
    </dgm:pt>
    <dgm:pt modelId="{79ECE5E7-E072-47CF-A621-1E0AAA65CFAD}" type="pres">
      <dgm:prSet presAssocID="{AF0E897F-0E4F-4846-90B0-0CDD1950A31A}" presName="connectorText" presStyleLbl="sibTrans1D1" presStyleIdx="2" presStyleCnt="6"/>
      <dgm:spPr/>
      <dgm:t>
        <a:bodyPr/>
        <a:lstStyle/>
        <a:p>
          <a:endParaRPr kumimoji="1" lang="ja-JP" altLang="en-US"/>
        </a:p>
      </dgm:t>
    </dgm:pt>
    <dgm:pt modelId="{2123A8FD-7A92-487C-A94D-B76BDC28990D}" type="pres">
      <dgm:prSet presAssocID="{1231063F-C01E-4650-AB4D-903E48CDAA04}" presName="node" presStyleLbl="node1" presStyleIdx="3" presStyleCnt="7">
        <dgm:presLayoutVars>
          <dgm:bulletEnabled val="1"/>
        </dgm:presLayoutVars>
      </dgm:prSet>
      <dgm:spPr/>
      <dgm:t>
        <a:bodyPr/>
        <a:lstStyle/>
        <a:p>
          <a:endParaRPr kumimoji="1" lang="ja-JP" altLang="en-US"/>
        </a:p>
      </dgm:t>
    </dgm:pt>
    <dgm:pt modelId="{AD51E0CE-35B6-438D-B011-483A3D63439F}" type="pres">
      <dgm:prSet presAssocID="{A3CC54F2-8E60-4835-A32E-89B3709940CE}" presName="sibTrans" presStyleLbl="sibTrans1D1" presStyleIdx="3" presStyleCnt="6"/>
      <dgm:spPr/>
      <dgm:t>
        <a:bodyPr/>
        <a:lstStyle/>
        <a:p>
          <a:endParaRPr kumimoji="1" lang="ja-JP" altLang="en-US"/>
        </a:p>
      </dgm:t>
    </dgm:pt>
    <dgm:pt modelId="{2F5368F4-14D2-4CBE-9C77-2417560A9059}" type="pres">
      <dgm:prSet presAssocID="{A3CC54F2-8E60-4835-A32E-89B3709940CE}" presName="connectorText" presStyleLbl="sibTrans1D1" presStyleIdx="3" presStyleCnt="6"/>
      <dgm:spPr/>
      <dgm:t>
        <a:bodyPr/>
        <a:lstStyle/>
        <a:p>
          <a:endParaRPr kumimoji="1" lang="ja-JP" altLang="en-US"/>
        </a:p>
      </dgm:t>
    </dgm:pt>
    <dgm:pt modelId="{58B4701B-13DD-4FDF-A3BA-C526CE7BF78A}" type="pres">
      <dgm:prSet presAssocID="{57D60986-DEDD-4489-9C45-C29E91418333}" presName="node" presStyleLbl="node1" presStyleIdx="4" presStyleCnt="7">
        <dgm:presLayoutVars>
          <dgm:bulletEnabled val="1"/>
        </dgm:presLayoutVars>
      </dgm:prSet>
      <dgm:spPr/>
      <dgm:t>
        <a:bodyPr/>
        <a:lstStyle/>
        <a:p>
          <a:endParaRPr kumimoji="1" lang="ja-JP" altLang="en-US"/>
        </a:p>
      </dgm:t>
    </dgm:pt>
    <dgm:pt modelId="{E4768C83-D12D-4031-845A-5B1228956E3F}" type="pres">
      <dgm:prSet presAssocID="{FE37F6DF-8681-4DD1-9195-1386A899B4CC}" presName="sibTrans" presStyleLbl="sibTrans1D1" presStyleIdx="4" presStyleCnt="6"/>
      <dgm:spPr/>
      <dgm:t>
        <a:bodyPr/>
        <a:lstStyle/>
        <a:p>
          <a:endParaRPr kumimoji="1" lang="ja-JP" altLang="en-US"/>
        </a:p>
      </dgm:t>
    </dgm:pt>
    <dgm:pt modelId="{6879A58C-BA51-46E8-B8EC-8D1003C40651}" type="pres">
      <dgm:prSet presAssocID="{FE37F6DF-8681-4DD1-9195-1386A899B4CC}" presName="connectorText" presStyleLbl="sibTrans1D1" presStyleIdx="4" presStyleCnt="6"/>
      <dgm:spPr/>
      <dgm:t>
        <a:bodyPr/>
        <a:lstStyle/>
        <a:p>
          <a:endParaRPr kumimoji="1" lang="ja-JP" altLang="en-US"/>
        </a:p>
      </dgm:t>
    </dgm:pt>
    <dgm:pt modelId="{B7A35C7A-E72F-49FA-BA12-26B32C9421B6}" type="pres">
      <dgm:prSet presAssocID="{4D3544D2-E7FE-49FD-9451-D27C7D44CE7F}" presName="node" presStyleLbl="node1" presStyleIdx="5" presStyleCnt="7">
        <dgm:presLayoutVars>
          <dgm:bulletEnabled val="1"/>
        </dgm:presLayoutVars>
      </dgm:prSet>
      <dgm:spPr/>
      <dgm:t>
        <a:bodyPr/>
        <a:lstStyle/>
        <a:p>
          <a:endParaRPr kumimoji="1" lang="ja-JP" altLang="en-US"/>
        </a:p>
      </dgm:t>
    </dgm:pt>
    <dgm:pt modelId="{6C89CD34-E150-442A-8F5F-9A40CA5C3DE4}" type="pres">
      <dgm:prSet presAssocID="{6E1A9402-885D-4D3A-B62D-421509F08F2F}" presName="sibTrans" presStyleLbl="sibTrans1D1" presStyleIdx="5" presStyleCnt="6"/>
      <dgm:spPr/>
      <dgm:t>
        <a:bodyPr/>
        <a:lstStyle/>
        <a:p>
          <a:endParaRPr kumimoji="1" lang="ja-JP" altLang="en-US"/>
        </a:p>
      </dgm:t>
    </dgm:pt>
    <dgm:pt modelId="{E180B811-CCC4-4611-A881-33E08BE7E76B}" type="pres">
      <dgm:prSet presAssocID="{6E1A9402-885D-4D3A-B62D-421509F08F2F}" presName="connectorText" presStyleLbl="sibTrans1D1" presStyleIdx="5" presStyleCnt="6"/>
      <dgm:spPr/>
      <dgm:t>
        <a:bodyPr/>
        <a:lstStyle/>
        <a:p>
          <a:endParaRPr kumimoji="1" lang="ja-JP" altLang="en-US"/>
        </a:p>
      </dgm:t>
    </dgm:pt>
    <dgm:pt modelId="{BAE7E54E-3456-49EB-9C77-219A71294E7E}" type="pres">
      <dgm:prSet presAssocID="{F98D645A-C55C-4CFD-B405-629FD8ED26B9}" presName="node" presStyleLbl="node1" presStyleIdx="6" presStyleCnt="7">
        <dgm:presLayoutVars>
          <dgm:bulletEnabled val="1"/>
        </dgm:presLayoutVars>
      </dgm:prSet>
      <dgm:spPr/>
      <dgm:t>
        <a:bodyPr/>
        <a:lstStyle/>
        <a:p>
          <a:endParaRPr kumimoji="1" lang="ja-JP" altLang="en-US"/>
        </a:p>
      </dgm:t>
    </dgm:pt>
  </dgm:ptLst>
  <dgm:cxnLst>
    <dgm:cxn modelId="{468D0B2E-6E21-47FC-86BA-581BFBF5B183}" type="presOf" srcId="{AF0E897F-0E4F-4846-90B0-0CDD1950A31A}" destId="{0342D398-C1A9-45E4-B452-383466033F81}" srcOrd="0" destOrd="0" presId="urn:microsoft.com/office/officeart/2005/8/layout/bProcess3"/>
    <dgm:cxn modelId="{47B10BCA-00AB-44A1-BA4E-52CCFEA81E7A}" type="presOf" srcId="{A3CC54F2-8E60-4835-A32E-89B3709940CE}" destId="{2F5368F4-14D2-4CBE-9C77-2417560A9059}" srcOrd="1" destOrd="0" presId="urn:microsoft.com/office/officeart/2005/8/layout/bProcess3"/>
    <dgm:cxn modelId="{AA09F671-B580-4FFB-A64A-B65D35DB9435}" srcId="{0984A64C-9434-4087-9F4F-8A0610952219}" destId="{BECC97DB-226A-4E7E-A728-9681755A45D8}" srcOrd="0" destOrd="0" parTransId="{10DAE23A-4C6F-4726-8D6B-ACE1D30A5081}" sibTransId="{247D41E0-9991-4C70-B510-1622816C6E9C}"/>
    <dgm:cxn modelId="{7D1176F8-B562-4424-80AD-98E2847C82AA}" type="presOf" srcId="{766E981F-2EA9-47E2-A46A-3974CB16AC1C}" destId="{5EAD7657-6579-4F94-83D9-00823D6CE35B}" srcOrd="0" destOrd="0" presId="urn:microsoft.com/office/officeart/2005/8/layout/bProcess3"/>
    <dgm:cxn modelId="{90EB0702-C243-4C40-BBEF-1E1606CDDC32}" type="presOf" srcId="{6595855D-AA9C-4A67-8196-0A545C72EFB9}" destId="{D3A70123-99C0-4C2C-853C-0E4E82CEC6F0}" srcOrd="1" destOrd="0" presId="urn:microsoft.com/office/officeart/2005/8/layout/bProcess3"/>
    <dgm:cxn modelId="{2BA84000-DB0B-4A09-BE31-7617FAB2FC02}" type="presOf" srcId="{93C67864-EA47-466A-957F-87A01B715251}" destId="{A202A25C-546B-42A0-BBC9-11F0B20B8DD6}" srcOrd="0" destOrd="0" presId="urn:microsoft.com/office/officeart/2005/8/layout/bProcess3"/>
    <dgm:cxn modelId="{BD5F9724-88E5-4B6A-9D28-545200AB00C8}" srcId="{0984A64C-9434-4087-9F4F-8A0610952219}" destId="{57D60986-DEDD-4489-9C45-C29E91418333}" srcOrd="4" destOrd="0" parTransId="{F56581EE-0E4E-4474-B96A-E5E73C9DFD6F}" sibTransId="{FE37F6DF-8681-4DD1-9195-1386A899B4CC}"/>
    <dgm:cxn modelId="{ADA0CD65-9BC8-418F-B28E-D3DC69D5995B}" srcId="{0984A64C-9434-4087-9F4F-8A0610952219}" destId="{F98D645A-C55C-4CFD-B405-629FD8ED26B9}" srcOrd="6" destOrd="0" parTransId="{00FAF9CF-5D78-4A85-A4C8-F8F7EE99BD65}" sibTransId="{AC059DCA-AB21-4BFB-AD52-33138AE3E690}"/>
    <dgm:cxn modelId="{E5778747-8C1E-480E-BA1F-EDDB93FB074D}" srcId="{0984A64C-9434-4087-9F4F-8A0610952219}" destId="{766E981F-2EA9-47E2-A46A-3974CB16AC1C}" srcOrd="1" destOrd="0" parTransId="{E2A7F666-0C4D-4087-881B-BE8E96442ED0}" sibTransId="{6595855D-AA9C-4A67-8196-0A545C72EFB9}"/>
    <dgm:cxn modelId="{1F915C05-D412-496E-B72A-A1929ABC3617}" type="presOf" srcId="{57D60986-DEDD-4489-9C45-C29E91418333}" destId="{58B4701B-13DD-4FDF-A3BA-C526CE7BF78A}" srcOrd="0" destOrd="0" presId="urn:microsoft.com/office/officeart/2005/8/layout/bProcess3"/>
    <dgm:cxn modelId="{E2C81651-8EC4-4292-98BD-F1BD02B7BBCE}" type="presOf" srcId="{BECC97DB-226A-4E7E-A728-9681755A45D8}" destId="{9CCF458E-8CB7-401F-B983-194C6B5CC77C}" srcOrd="0" destOrd="0" presId="urn:microsoft.com/office/officeart/2005/8/layout/bProcess3"/>
    <dgm:cxn modelId="{CB2E5DD9-D607-49CB-8D66-E3D1A5636875}" srcId="{0984A64C-9434-4087-9F4F-8A0610952219}" destId="{93C67864-EA47-466A-957F-87A01B715251}" srcOrd="2" destOrd="0" parTransId="{1AAC1799-FACF-44D9-91A3-A014D0639D58}" sibTransId="{AF0E897F-0E4F-4846-90B0-0CDD1950A31A}"/>
    <dgm:cxn modelId="{3C29FA53-8C1E-4F52-8C76-135C73280F94}" type="presOf" srcId="{AF0E897F-0E4F-4846-90B0-0CDD1950A31A}" destId="{79ECE5E7-E072-47CF-A621-1E0AAA65CFAD}" srcOrd="1" destOrd="0" presId="urn:microsoft.com/office/officeart/2005/8/layout/bProcess3"/>
    <dgm:cxn modelId="{EE19950A-620E-4180-8071-953B617DAEE6}" type="presOf" srcId="{6E1A9402-885D-4D3A-B62D-421509F08F2F}" destId="{6C89CD34-E150-442A-8F5F-9A40CA5C3DE4}" srcOrd="0" destOrd="0" presId="urn:microsoft.com/office/officeart/2005/8/layout/bProcess3"/>
    <dgm:cxn modelId="{4EFBA6DA-654C-4D3E-84A7-765C2D9F9E84}" type="presOf" srcId="{6595855D-AA9C-4A67-8196-0A545C72EFB9}" destId="{8EA221BC-E4D0-48B4-9695-E14F5E6ED436}" srcOrd="0" destOrd="0" presId="urn:microsoft.com/office/officeart/2005/8/layout/bProcess3"/>
    <dgm:cxn modelId="{156390C1-4B2C-4F94-8A07-719C76010FA2}" srcId="{0984A64C-9434-4087-9F4F-8A0610952219}" destId="{4D3544D2-E7FE-49FD-9451-D27C7D44CE7F}" srcOrd="5" destOrd="0" parTransId="{D156F39C-9F14-4C96-A587-4F25B5F3A65A}" sibTransId="{6E1A9402-885D-4D3A-B62D-421509F08F2F}"/>
    <dgm:cxn modelId="{F4C028AE-E49D-4215-878F-BEBB5E16BDD5}" type="presOf" srcId="{6E1A9402-885D-4D3A-B62D-421509F08F2F}" destId="{E180B811-CCC4-4611-A881-33E08BE7E76B}" srcOrd="1" destOrd="0" presId="urn:microsoft.com/office/officeart/2005/8/layout/bProcess3"/>
    <dgm:cxn modelId="{2BED9604-635F-440E-8D22-67F0804812FB}" type="presOf" srcId="{FE37F6DF-8681-4DD1-9195-1386A899B4CC}" destId="{E4768C83-D12D-4031-845A-5B1228956E3F}" srcOrd="0" destOrd="0" presId="urn:microsoft.com/office/officeart/2005/8/layout/bProcess3"/>
    <dgm:cxn modelId="{37EA46AE-72B9-4385-A1CB-B01E7A1E88B6}" type="presOf" srcId="{F98D645A-C55C-4CFD-B405-629FD8ED26B9}" destId="{BAE7E54E-3456-49EB-9C77-219A71294E7E}" srcOrd="0" destOrd="0" presId="urn:microsoft.com/office/officeart/2005/8/layout/bProcess3"/>
    <dgm:cxn modelId="{3CF9636E-C576-4BEB-81C3-6D4707B27E77}" type="presOf" srcId="{1231063F-C01E-4650-AB4D-903E48CDAA04}" destId="{2123A8FD-7A92-487C-A94D-B76BDC28990D}" srcOrd="0" destOrd="0" presId="urn:microsoft.com/office/officeart/2005/8/layout/bProcess3"/>
    <dgm:cxn modelId="{D5201774-0AB1-423B-9442-62E4B19CC25F}" srcId="{0984A64C-9434-4087-9F4F-8A0610952219}" destId="{1231063F-C01E-4650-AB4D-903E48CDAA04}" srcOrd="3" destOrd="0" parTransId="{A8C01AC0-455C-4BEC-AE93-A19AE5702CDA}" sibTransId="{A3CC54F2-8E60-4835-A32E-89B3709940CE}"/>
    <dgm:cxn modelId="{302AE518-A448-4301-90E0-B86A3363CD85}" type="presOf" srcId="{0984A64C-9434-4087-9F4F-8A0610952219}" destId="{CFF9C6F8-6887-4BD2-AE1E-C51029C74E86}" srcOrd="0" destOrd="0" presId="urn:microsoft.com/office/officeart/2005/8/layout/bProcess3"/>
    <dgm:cxn modelId="{2961B26D-C6DA-41DE-B6F2-B11BC78F75F3}" type="presOf" srcId="{A3CC54F2-8E60-4835-A32E-89B3709940CE}" destId="{AD51E0CE-35B6-438D-B011-483A3D63439F}" srcOrd="0" destOrd="0" presId="urn:microsoft.com/office/officeart/2005/8/layout/bProcess3"/>
    <dgm:cxn modelId="{887BF125-E82A-4D7B-A986-A9B1A27A6A8C}" type="presOf" srcId="{247D41E0-9991-4C70-B510-1622816C6E9C}" destId="{1E83F79C-890D-40FB-8E3E-A54B23CB0D50}" srcOrd="1" destOrd="0" presId="urn:microsoft.com/office/officeart/2005/8/layout/bProcess3"/>
    <dgm:cxn modelId="{19138ED2-6D6A-4FEA-A511-258FFB6D83BF}" type="presOf" srcId="{247D41E0-9991-4C70-B510-1622816C6E9C}" destId="{93FCA3FB-A746-45BC-B872-46EAEF6C87B0}" srcOrd="0" destOrd="0" presId="urn:microsoft.com/office/officeart/2005/8/layout/bProcess3"/>
    <dgm:cxn modelId="{CD6F9F61-2F34-4026-A088-B9A7F28FB8D1}" type="presOf" srcId="{4D3544D2-E7FE-49FD-9451-D27C7D44CE7F}" destId="{B7A35C7A-E72F-49FA-BA12-26B32C9421B6}" srcOrd="0" destOrd="0" presId="urn:microsoft.com/office/officeart/2005/8/layout/bProcess3"/>
    <dgm:cxn modelId="{255E66B2-70AF-4896-BC42-81A1F154D7BF}" type="presOf" srcId="{FE37F6DF-8681-4DD1-9195-1386A899B4CC}" destId="{6879A58C-BA51-46E8-B8EC-8D1003C40651}" srcOrd="1" destOrd="0" presId="urn:microsoft.com/office/officeart/2005/8/layout/bProcess3"/>
    <dgm:cxn modelId="{C21206EE-17FE-4F01-9A81-F221A5A041D7}" type="presParOf" srcId="{CFF9C6F8-6887-4BD2-AE1E-C51029C74E86}" destId="{9CCF458E-8CB7-401F-B983-194C6B5CC77C}" srcOrd="0" destOrd="0" presId="urn:microsoft.com/office/officeart/2005/8/layout/bProcess3"/>
    <dgm:cxn modelId="{DEDE2C92-BC01-47A8-A410-643C4C83DB40}" type="presParOf" srcId="{CFF9C6F8-6887-4BD2-AE1E-C51029C74E86}" destId="{93FCA3FB-A746-45BC-B872-46EAEF6C87B0}" srcOrd="1" destOrd="0" presId="urn:microsoft.com/office/officeart/2005/8/layout/bProcess3"/>
    <dgm:cxn modelId="{4F5E5CB2-E6CD-4315-9EC6-60AD566CC2EF}" type="presParOf" srcId="{93FCA3FB-A746-45BC-B872-46EAEF6C87B0}" destId="{1E83F79C-890D-40FB-8E3E-A54B23CB0D50}" srcOrd="0" destOrd="0" presId="urn:microsoft.com/office/officeart/2005/8/layout/bProcess3"/>
    <dgm:cxn modelId="{C73FCE56-EA86-47AD-8952-B03964C0BC5A}" type="presParOf" srcId="{CFF9C6F8-6887-4BD2-AE1E-C51029C74E86}" destId="{5EAD7657-6579-4F94-83D9-00823D6CE35B}" srcOrd="2" destOrd="0" presId="urn:microsoft.com/office/officeart/2005/8/layout/bProcess3"/>
    <dgm:cxn modelId="{AA4509E9-7B82-41DD-AB9A-32700AF35498}" type="presParOf" srcId="{CFF9C6F8-6887-4BD2-AE1E-C51029C74E86}" destId="{8EA221BC-E4D0-48B4-9695-E14F5E6ED436}" srcOrd="3" destOrd="0" presId="urn:microsoft.com/office/officeart/2005/8/layout/bProcess3"/>
    <dgm:cxn modelId="{99DF96DC-CB99-417C-BCD1-164F4EA682AC}" type="presParOf" srcId="{8EA221BC-E4D0-48B4-9695-E14F5E6ED436}" destId="{D3A70123-99C0-4C2C-853C-0E4E82CEC6F0}" srcOrd="0" destOrd="0" presId="urn:microsoft.com/office/officeart/2005/8/layout/bProcess3"/>
    <dgm:cxn modelId="{0029825D-929A-4DDD-8CA7-D53F9C9318CD}" type="presParOf" srcId="{CFF9C6F8-6887-4BD2-AE1E-C51029C74E86}" destId="{A202A25C-546B-42A0-BBC9-11F0B20B8DD6}" srcOrd="4" destOrd="0" presId="urn:microsoft.com/office/officeart/2005/8/layout/bProcess3"/>
    <dgm:cxn modelId="{D5B9B132-1ECF-4E0B-BE5B-15535104E21D}" type="presParOf" srcId="{CFF9C6F8-6887-4BD2-AE1E-C51029C74E86}" destId="{0342D398-C1A9-45E4-B452-383466033F81}" srcOrd="5" destOrd="0" presId="urn:microsoft.com/office/officeart/2005/8/layout/bProcess3"/>
    <dgm:cxn modelId="{C256C38B-9625-43B9-893F-A27F722F5D52}" type="presParOf" srcId="{0342D398-C1A9-45E4-B452-383466033F81}" destId="{79ECE5E7-E072-47CF-A621-1E0AAA65CFAD}" srcOrd="0" destOrd="0" presId="urn:microsoft.com/office/officeart/2005/8/layout/bProcess3"/>
    <dgm:cxn modelId="{ADC88446-A50D-4E20-913B-8CCF6FFE27CD}" type="presParOf" srcId="{CFF9C6F8-6887-4BD2-AE1E-C51029C74E86}" destId="{2123A8FD-7A92-487C-A94D-B76BDC28990D}" srcOrd="6" destOrd="0" presId="urn:microsoft.com/office/officeart/2005/8/layout/bProcess3"/>
    <dgm:cxn modelId="{8877C417-D1D5-417A-9B68-716D7C2AA763}" type="presParOf" srcId="{CFF9C6F8-6887-4BD2-AE1E-C51029C74E86}" destId="{AD51E0CE-35B6-438D-B011-483A3D63439F}" srcOrd="7" destOrd="0" presId="urn:microsoft.com/office/officeart/2005/8/layout/bProcess3"/>
    <dgm:cxn modelId="{1B7CF411-5C1C-4BB6-BAF9-726C35430D28}" type="presParOf" srcId="{AD51E0CE-35B6-438D-B011-483A3D63439F}" destId="{2F5368F4-14D2-4CBE-9C77-2417560A9059}" srcOrd="0" destOrd="0" presId="urn:microsoft.com/office/officeart/2005/8/layout/bProcess3"/>
    <dgm:cxn modelId="{33A8D731-DE33-43F1-91DA-DDE8F2B66131}" type="presParOf" srcId="{CFF9C6F8-6887-4BD2-AE1E-C51029C74E86}" destId="{58B4701B-13DD-4FDF-A3BA-C526CE7BF78A}" srcOrd="8" destOrd="0" presId="urn:microsoft.com/office/officeart/2005/8/layout/bProcess3"/>
    <dgm:cxn modelId="{68A1D25B-050C-452C-B479-BEB3BB50A46D}" type="presParOf" srcId="{CFF9C6F8-6887-4BD2-AE1E-C51029C74E86}" destId="{E4768C83-D12D-4031-845A-5B1228956E3F}" srcOrd="9" destOrd="0" presId="urn:microsoft.com/office/officeart/2005/8/layout/bProcess3"/>
    <dgm:cxn modelId="{871D7332-67D2-4780-A124-7B2D067D18C6}" type="presParOf" srcId="{E4768C83-D12D-4031-845A-5B1228956E3F}" destId="{6879A58C-BA51-46E8-B8EC-8D1003C40651}" srcOrd="0" destOrd="0" presId="urn:microsoft.com/office/officeart/2005/8/layout/bProcess3"/>
    <dgm:cxn modelId="{DE12DC6B-0852-4C0D-8BFC-8A9CBCEFC6B2}" type="presParOf" srcId="{CFF9C6F8-6887-4BD2-AE1E-C51029C74E86}" destId="{B7A35C7A-E72F-49FA-BA12-26B32C9421B6}" srcOrd="10" destOrd="0" presId="urn:microsoft.com/office/officeart/2005/8/layout/bProcess3"/>
    <dgm:cxn modelId="{907844F7-A182-429B-A81C-45CA5A4C8BC2}" type="presParOf" srcId="{CFF9C6F8-6887-4BD2-AE1E-C51029C74E86}" destId="{6C89CD34-E150-442A-8F5F-9A40CA5C3DE4}" srcOrd="11" destOrd="0" presId="urn:microsoft.com/office/officeart/2005/8/layout/bProcess3"/>
    <dgm:cxn modelId="{928DC1AF-2DAE-4FA9-B8A2-CCA3F7D3A02D}" type="presParOf" srcId="{6C89CD34-E150-442A-8F5F-9A40CA5C3DE4}" destId="{E180B811-CCC4-4611-A881-33E08BE7E76B}" srcOrd="0" destOrd="0" presId="urn:microsoft.com/office/officeart/2005/8/layout/bProcess3"/>
    <dgm:cxn modelId="{BE7DF773-84B1-4EA7-AC4E-006A4BFC4279}" type="presParOf" srcId="{CFF9C6F8-6887-4BD2-AE1E-C51029C74E86}" destId="{BAE7E54E-3456-49EB-9C77-219A71294E7E}" srcOrd="12" destOrd="0" presId="urn:microsoft.com/office/officeart/2005/8/layout/b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36585C-BA9B-4518-8CB6-22686AC2BEDC}">
      <dsp:nvSpPr>
        <dsp:cNvPr id="0" name=""/>
        <dsp:cNvSpPr/>
      </dsp:nvSpPr>
      <dsp:spPr>
        <a:xfrm>
          <a:off x="2379359" y="1231698"/>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623511" y="1274687"/>
        <a:ext cx="27310" cy="5462"/>
      </dsp:txXfrm>
    </dsp:sp>
    <dsp:sp modelId="{F705F835-3CD6-4AD9-8FD3-B07224174DB5}">
      <dsp:nvSpPr>
        <dsp:cNvPr id="0" name=""/>
        <dsp:cNvSpPr/>
      </dsp:nvSpPr>
      <dsp:spPr>
        <a:xfrm>
          <a:off x="6308" y="564963"/>
          <a:ext cx="2374850" cy="142491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0" tIns="355600" rIns="355600" bIns="355600" numCol="1" spcCol="1270" anchor="ctr" anchorCtr="0">
          <a:noAutofit/>
        </a:bodyPr>
        <a:lstStyle/>
        <a:p>
          <a:pPr lvl="0" algn="ctr" defTabSz="2222500">
            <a:lnSpc>
              <a:spcPct val="90000"/>
            </a:lnSpc>
            <a:spcBef>
              <a:spcPct val="0"/>
            </a:spcBef>
            <a:spcAft>
              <a:spcPct val="35000"/>
            </a:spcAft>
          </a:pPr>
          <a:r>
            <a:rPr kumimoji="1" lang="en-US" altLang="ja-JP" sz="5000" kern="1200" dirty="0" err="1" smtClean="0"/>
            <a:t>λ</a:t>
          </a:r>
          <a:r>
            <a:rPr kumimoji="1" lang="en-US" altLang="ja-JP" sz="5000" kern="1200" baseline="30000" dirty="0" err="1" smtClean="0"/>
            <a:t>F</a:t>
          </a:r>
          <a:endParaRPr kumimoji="1" lang="ja-JP" altLang="en-US" sz="5000" kern="1200" baseline="30000" dirty="0"/>
        </a:p>
      </dsp:txBody>
      <dsp:txXfrm>
        <a:off x="6308" y="564963"/>
        <a:ext cx="2374850" cy="1424910"/>
      </dsp:txXfrm>
    </dsp:sp>
    <dsp:sp modelId="{06B3AD48-420C-4F98-992B-7F2D0D187BB1}">
      <dsp:nvSpPr>
        <dsp:cNvPr id="0" name=""/>
        <dsp:cNvSpPr/>
      </dsp:nvSpPr>
      <dsp:spPr>
        <a:xfrm>
          <a:off x="5300425" y="1231698"/>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5544577" y="1274687"/>
        <a:ext cx="27310" cy="5462"/>
      </dsp:txXfrm>
    </dsp:sp>
    <dsp:sp modelId="{AD072148-9D9C-4911-B27E-5C853EA35734}">
      <dsp:nvSpPr>
        <dsp:cNvPr id="0" name=""/>
        <dsp:cNvSpPr/>
      </dsp:nvSpPr>
      <dsp:spPr>
        <a:xfrm>
          <a:off x="2927374" y="564963"/>
          <a:ext cx="2374850" cy="142491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0" tIns="355600" rIns="355600" bIns="355600" numCol="1" spcCol="1270" anchor="ctr" anchorCtr="0">
          <a:noAutofit/>
        </a:bodyPr>
        <a:lstStyle/>
        <a:p>
          <a:pPr lvl="0" algn="ctr" defTabSz="2222500">
            <a:lnSpc>
              <a:spcPct val="90000"/>
            </a:lnSpc>
            <a:spcBef>
              <a:spcPct val="0"/>
            </a:spcBef>
            <a:spcAft>
              <a:spcPct val="35000"/>
            </a:spcAft>
          </a:pPr>
          <a:r>
            <a:rPr kumimoji="1" lang="en-US" altLang="ja-JP" sz="5000" kern="1200" dirty="0" err="1" smtClean="0"/>
            <a:t>λ</a:t>
          </a:r>
          <a:r>
            <a:rPr kumimoji="1" lang="en-US" altLang="ja-JP" sz="5000" kern="1200" baseline="30000" dirty="0" err="1" smtClean="0"/>
            <a:t>K</a:t>
          </a:r>
          <a:endParaRPr kumimoji="1" lang="ja-JP" altLang="en-US" sz="5000" kern="1200" baseline="30000" dirty="0"/>
        </a:p>
      </dsp:txBody>
      <dsp:txXfrm>
        <a:off x="2927374" y="564963"/>
        <a:ext cx="2374850" cy="1424910"/>
      </dsp:txXfrm>
    </dsp:sp>
    <dsp:sp modelId="{338EF141-0CF5-492A-9410-63047B1DF01B}">
      <dsp:nvSpPr>
        <dsp:cNvPr id="0" name=""/>
        <dsp:cNvSpPr/>
      </dsp:nvSpPr>
      <dsp:spPr>
        <a:xfrm>
          <a:off x="1193734" y="1988073"/>
          <a:ext cx="5842131" cy="515615"/>
        </a:xfrm>
        <a:custGeom>
          <a:avLst/>
          <a:gdLst/>
          <a:ahLst/>
          <a:cxnLst/>
          <a:rect l="0" t="0" r="0" b="0"/>
          <a:pathLst>
            <a:path>
              <a:moveTo>
                <a:pt x="5842131" y="0"/>
              </a:moveTo>
              <a:lnTo>
                <a:pt x="5842131" y="274907"/>
              </a:lnTo>
              <a:lnTo>
                <a:pt x="0" y="274907"/>
              </a:lnTo>
              <a:lnTo>
                <a:pt x="0" y="51561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3968109" y="2243150"/>
        <a:ext cx="293380" cy="5462"/>
      </dsp:txXfrm>
    </dsp:sp>
    <dsp:sp modelId="{32DA5AD7-90F6-4220-8150-5706D5634BFA}">
      <dsp:nvSpPr>
        <dsp:cNvPr id="0" name=""/>
        <dsp:cNvSpPr/>
      </dsp:nvSpPr>
      <dsp:spPr>
        <a:xfrm>
          <a:off x="5848440" y="564963"/>
          <a:ext cx="2374850" cy="142491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0" tIns="355600" rIns="355600" bIns="355600" numCol="1" spcCol="1270" anchor="ctr" anchorCtr="0">
          <a:noAutofit/>
        </a:bodyPr>
        <a:lstStyle/>
        <a:p>
          <a:pPr lvl="0" algn="ctr" defTabSz="2222500">
            <a:lnSpc>
              <a:spcPct val="90000"/>
            </a:lnSpc>
            <a:spcBef>
              <a:spcPct val="0"/>
            </a:spcBef>
            <a:spcAft>
              <a:spcPct val="35000"/>
            </a:spcAft>
          </a:pPr>
          <a:r>
            <a:rPr kumimoji="1" lang="en-US" altLang="ja-JP" sz="5000" kern="1200" dirty="0" err="1" smtClean="0"/>
            <a:t>λ</a:t>
          </a:r>
          <a:r>
            <a:rPr kumimoji="1" lang="en-US" altLang="ja-JP" sz="5000" kern="1200" baseline="30000" dirty="0" err="1" smtClean="0"/>
            <a:t>C</a:t>
          </a:r>
          <a:endParaRPr kumimoji="1" lang="ja-JP" altLang="en-US" sz="5000" kern="1200" baseline="30000" dirty="0"/>
        </a:p>
      </dsp:txBody>
      <dsp:txXfrm>
        <a:off x="5848440" y="564963"/>
        <a:ext cx="2374850" cy="1424910"/>
      </dsp:txXfrm>
    </dsp:sp>
    <dsp:sp modelId="{C875ECB8-59EF-4125-A389-92B1CA0E9601}">
      <dsp:nvSpPr>
        <dsp:cNvPr id="0" name=""/>
        <dsp:cNvSpPr/>
      </dsp:nvSpPr>
      <dsp:spPr>
        <a:xfrm>
          <a:off x="2379359" y="3202824"/>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623511" y="3245813"/>
        <a:ext cx="27310" cy="5462"/>
      </dsp:txXfrm>
    </dsp:sp>
    <dsp:sp modelId="{D67945C2-C7DB-48AF-BCC1-275A18B595EE}">
      <dsp:nvSpPr>
        <dsp:cNvPr id="0" name=""/>
        <dsp:cNvSpPr/>
      </dsp:nvSpPr>
      <dsp:spPr>
        <a:xfrm>
          <a:off x="6308" y="2536089"/>
          <a:ext cx="2374850" cy="142491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0" tIns="355600" rIns="355600" bIns="355600" numCol="1" spcCol="1270" anchor="ctr" anchorCtr="0">
          <a:noAutofit/>
        </a:bodyPr>
        <a:lstStyle/>
        <a:p>
          <a:pPr lvl="0" algn="ctr" defTabSz="2222500">
            <a:lnSpc>
              <a:spcPct val="90000"/>
            </a:lnSpc>
            <a:spcBef>
              <a:spcPct val="0"/>
            </a:spcBef>
            <a:spcAft>
              <a:spcPct val="35000"/>
            </a:spcAft>
          </a:pPr>
          <a:r>
            <a:rPr kumimoji="1" lang="en-US" altLang="ja-JP" sz="5000" kern="1200" dirty="0" err="1" smtClean="0"/>
            <a:t>λ</a:t>
          </a:r>
          <a:r>
            <a:rPr kumimoji="1" lang="en-US" altLang="ja-JP" sz="5000" kern="1200" baseline="30000" dirty="0" err="1" smtClean="0"/>
            <a:t>H</a:t>
          </a:r>
          <a:endParaRPr kumimoji="1" lang="ja-JP" altLang="en-US" sz="5000" kern="1200" baseline="30000" dirty="0"/>
        </a:p>
      </dsp:txBody>
      <dsp:txXfrm>
        <a:off x="6308" y="2536089"/>
        <a:ext cx="2374850" cy="1424910"/>
      </dsp:txXfrm>
    </dsp:sp>
    <dsp:sp modelId="{2528379A-DA14-40FE-8221-2C6314ED5145}">
      <dsp:nvSpPr>
        <dsp:cNvPr id="0" name=""/>
        <dsp:cNvSpPr/>
      </dsp:nvSpPr>
      <dsp:spPr>
        <a:xfrm>
          <a:off x="5300425" y="3202824"/>
          <a:ext cx="515615" cy="91440"/>
        </a:xfrm>
        <a:custGeom>
          <a:avLst/>
          <a:gdLst/>
          <a:ahLst/>
          <a:cxnLst/>
          <a:rect l="0" t="0" r="0" b="0"/>
          <a:pathLst>
            <a:path>
              <a:moveTo>
                <a:pt x="0" y="45720"/>
              </a:moveTo>
              <a:lnTo>
                <a:pt x="51561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5544577" y="3245813"/>
        <a:ext cx="27310" cy="5462"/>
      </dsp:txXfrm>
    </dsp:sp>
    <dsp:sp modelId="{770468E7-DF38-4484-9893-DBB66AEDA719}">
      <dsp:nvSpPr>
        <dsp:cNvPr id="0" name=""/>
        <dsp:cNvSpPr/>
      </dsp:nvSpPr>
      <dsp:spPr>
        <a:xfrm>
          <a:off x="2927374" y="2536089"/>
          <a:ext cx="2374850" cy="142491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0" tIns="355600" rIns="355600" bIns="355600" numCol="1" spcCol="1270" anchor="ctr" anchorCtr="0">
          <a:noAutofit/>
        </a:bodyPr>
        <a:lstStyle/>
        <a:p>
          <a:pPr lvl="0" algn="ctr" defTabSz="2222500">
            <a:lnSpc>
              <a:spcPct val="90000"/>
            </a:lnSpc>
            <a:spcBef>
              <a:spcPct val="0"/>
            </a:spcBef>
            <a:spcAft>
              <a:spcPct val="35000"/>
            </a:spcAft>
          </a:pPr>
          <a:r>
            <a:rPr kumimoji="1" lang="en-US" altLang="ja-JP" sz="5000" kern="1200" dirty="0" err="1" smtClean="0"/>
            <a:t>λ</a:t>
          </a:r>
          <a:r>
            <a:rPr kumimoji="1" lang="en-US" altLang="ja-JP" sz="5000" kern="1200" baseline="30000" dirty="0" err="1" smtClean="0"/>
            <a:t>A</a:t>
          </a:r>
          <a:endParaRPr kumimoji="1" lang="ja-JP" altLang="en-US" sz="5000" kern="1200" baseline="30000" dirty="0"/>
        </a:p>
      </dsp:txBody>
      <dsp:txXfrm>
        <a:off x="2927374" y="2536089"/>
        <a:ext cx="2374850" cy="1424910"/>
      </dsp:txXfrm>
    </dsp:sp>
    <dsp:sp modelId="{95889E35-C801-4703-AF33-FE15AACCCEB9}">
      <dsp:nvSpPr>
        <dsp:cNvPr id="0" name=""/>
        <dsp:cNvSpPr/>
      </dsp:nvSpPr>
      <dsp:spPr>
        <a:xfrm>
          <a:off x="5848440" y="2536089"/>
          <a:ext cx="2374850" cy="142491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0" tIns="355600" rIns="355600" bIns="355600" numCol="1" spcCol="1270" anchor="ctr" anchorCtr="0">
          <a:noAutofit/>
        </a:bodyPr>
        <a:lstStyle/>
        <a:p>
          <a:pPr lvl="0" algn="ctr" defTabSz="2222500">
            <a:lnSpc>
              <a:spcPct val="90000"/>
            </a:lnSpc>
            <a:spcBef>
              <a:spcPct val="0"/>
            </a:spcBef>
            <a:spcAft>
              <a:spcPct val="35000"/>
            </a:spcAft>
          </a:pPr>
          <a:r>
            <a:rPr kumimoji="1" lang="en-US" altLang="ja-JP" sz="5000" kern="1200" dirty="0" smtClean="0"/>
            <a:t>TAL</a:t>
          </a:r>
          <a:endParaRPr kumimoji="1" lang="ja-JP" altLang="en-US" sz="5000" kern="1200" dirty="0"/>
        </a:p>
      </dsp:txBody>
      <dsp:txXfrm>
        <a:off x="5848440" y="2536089"/>
        <a:ext cx="2374850" cy="142491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3FCA3FB-A746-45BC-B872-46EAEF6C87B0}">
      <dsp:nvSpPr>
        <dsp:cNvPr id="0" name=""/>
        <dsp:cNvSpPr/>
      </dsp:nvSpPr>
      <dsp:spPr>
        <a:xfrm>
          <a:off x="2652165" y="556312"/>
          <a:ext cx="429662" cy="91440"/>
        </a:xfrm>
        <a:custGeom>
          <a:avLst/>
          <a:gdLst/>
          <a:ahLst/>
          <a:cxnLst/>
          <a:rect l="0" t="0" r="0" b="0"/>
          <a:pathLst>
            <a:path>
              <a:moveTo>
                <a:pt x="0" y="45720"/>
              </a:moveTo>
              <a:lnTo>
                <a:pt x="429662"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855490" y="599731"/>
        <a:ext cx="23013" cy="4602"/>
      </dsp:txXfrm>
    </dsp:sp>
    <dsp:sp modelId="{9CCF458E-8CB7-401F-B983-194C6B5CC77C}">
      <dsp:nvSpPr>
        <dsp:cNvPr id="0" name=""/>
        <dsp:cNvSpPr/>
      </dsp:nvSpPr>
      <dsp:spPr>
        <a:xfrm>
          <a:off x="652822" y="1689"/>
          <a:ext cx="2001142" cy="120068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kumimoji="1" lang="ja-JP" altLang="en-US" sz="2600" kern="1200" dirty="0" smtClean="0"/>
            <a:t>単純型付きラムダ計算</a:t>
          </a:r>
          <a:endParaRPr kumimoji="1" lang="ja-JP" altLang="en-US" sz="2600" kern="1200" dirty="0"/>
        </a:p>
      </dsp:txBody>
      <dsp:txXfrm>
        <a:off x="652822" y="1689"/>
        <a:ext cx="2001142" cy="1200685"/>
      </dsp:txXfrm>
    </dsp:sp>
    <dsp:sp modelId="{8EA221BC-E4D0-48B4-9695-E14F5E6ED436}">
      <dsp:nvSpPr>
        <dsp:cNvPr id="0" name=""/>
        <dsp:cNvSpPr/>
      </dsp:nvSpPr>
      <dsp:spPr>
        <a:xfrm>
          <a:off x="5113571" y="556312"/>
          <a:ext cx="429662" cy="91440"/>
        </a:xfrm>
        <a:custGeom>
          <a:avLst/>
          <a:gdLst/>
          <a:ahLst/>
          <a:cxnLst/>
          <a:rect l="0" t="0" r="0" b="0"/>
          <a:pathLst>
            <a:path>
              <a:moveTo>
                <a:pt x="0" y="45720"/>
              </a:moveTo>
              <a:lnTo>
                <a:pt x="429662"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5316896" y="599731"/>
        <a:ext cx="23013" cy="4602"/>
      </dsp:txXfrm>
    </dsp:sp>
    <dsp:sp modelId="{5EAD7657-6579-4F94-83D9-00823D6CE35B}">
      <dsp:nvSpPr>
        <dsp:cNvPr id="0" name=""/>
        <dsp:cNvSpPr/>
      </dsp:nvSpPr>
      <dsp:spPr>
        <a:xfrm>
          <a:off x="3114228" y="1689"/>
          <a:ext cx="2001142" cy="120068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kumimoji="1" lang="en-US" altLang="ja-JP" sz="2600" kern="1200" dirty="0" smtClean="0"/>
            <a:t>Linear</a:t>
          </a:r>
          <a:endParaRPr kumimoji="1" lang="ja-JP" altLang="en-US" sz="2600" kern="1200" dirty="0"/>
        </a:p>
      </dsp:txBody>
      <dsp:txXfrm>
        <a:off x="3114228" y="1689"/>
        <a:ext cx="2001142" cy="1200685"/>
      </dsp:txXfrm>
    </dsp:sp>
    <dsp:sp modelId="{0342D398-C1A9-45E4-B452-383466033F81}">
      <dsp:nvSpPr>
        <dsp:cNvPr id="0" name=""/>
        <dsp:cNvSpPr/>
      </dsp:nvSpPr>
      <dsp:spPr>
        <a:xfrm>
          <a:off x="1653394" y="1200575"/>
          <a:ext cx="4922811" cy="429662"/>
        </a:xfrm>
        <a:custGeom>
          <a:avLst/>
          <a:gdLst/>
          <a:ahLst/>
          <a:cxnLst/>
          <a:rect l="0" t="0" r="0" b="0"/>
          <a:pathLst>
            <a:path>
              <a:moveTo>
                <a:pt x="4922811" y="0"/>
              </a:moveTo>
              <a:lnTo>
                <a:pt x="4922811" y="231931"/>
              </a:lnTo>
              <a:lnTo>
                <a:pt x="0" y="231931"/>
              </a:lnTo>
              <a:lnTo>
                <a:pt x="0" y="429662"/>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3991192" y="1413105"/>
        <a:ext cx="247214" cy="4602"/>
      </dsp:txXfrm>
    </dsp:sp>
    <dsp:sp modelId="{A202A25C-546B-42A0-BBC9-11F0B20B8DD6}">
      <dsp:nvSpPr>
        <dsp:cNvPr id="0" name=""/>
        <dsp:cNvSpPr/>
      </dsp:nvSpPr>
      <dsp:spPr>
        <a:xfrm>
          <a:off x="5575634" y="1689"/>
          <a:ext cx="2001142" cy="120068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kumimoji="1" lang="en-US" altLang="ja-JP" sz="2600" kern="1200" dirty="0" smtClean="0"/>
            <a:t>CPS</a:t>
          </a:r>
          <a:endParaRPr kumimoji="1" lang="ja-JP" altLang="en-US" sz="2600" kern="1200" dirty="0"/>
        </a:p>
      </dsp:txBody>
      <dsp:txXfrm>
        <a:off x="5575634" y="1689"/>
        <a:ext cx="2001142" cy="1200685"/>
      </dsp:txXfrm>
    </dsp:sp>
    <dsp:sp modelId="{AD51E0CE-35B6-438D-B011-483A3D63439F}">
      <dsp:nvSpPr>
        <dsp:cNvPr id="0" name=""/>
        <dsp:cNvSpPr/>
      </dsp:nvSpPr>
      <dsp:spPr>
        <a:xfrm>
          <a:off x="2652165" y="2217261"/>
          <a:ext cx="429662" cy="91440"/>
        </a:xfrm>
        <a:custGeom>
          <a:avLst/>
          <a:gdLst/>
          <a:ahLst/>
          <a:cxnLst/>
          <a:rect l="0" t="0" r="0" b="0"/>
          <a:pathLst>
            <a:path>
              <a:moveTo>
                <a:pt x="0" y="45720"/>
              </a:moveTo>
              <a:lnTo>
                <a:pt x="429662"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855490" y="2260680"/>
        <a:ext cx="23013" cy="4602"/>
      </dsp:txXfrm>
    </dsp:sp>
    <dsp:sp modelId="{2123A8FD-7A92-487C-A94D-B76BDC28990D}">
      <dsp:nvSpPr>
        <dsp:cNvPr id="0" name=""/>
        <dsp:cNvSpPr/>
      </dsp:nvSpPr>
      <dsp:spPr>
        <a:xfrm>
          <a:off x="652822" y="1662638"/>
          <a:ext cx="2001142" cy="120068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kumimoji="1" lang="en-US" altLang="ja-JP" sz="2600" kern="1200" dirty="0" smtClean="0"/>
            <a:t>CC</a:t>
          </a:r>
          <a:endParaRPr kumimoji="1" lang="ja-JP" altLang="en-US" sz="2600" kern="1200" dirty="0"/>
        </a:p>
      </dsp:txBody>
      <dsp:txXfrm>
        <a:off x="652822" y="1662638"/>
        <a:ext cx="2001142" cy="1200685"/>
      </dsp:txXfrm>
    </dsp:sp>
    <dsp:sp modelId="{E4768C83-D12D-4031-845A-5B1228956E3F}">
      <dsp:nvSpPr>
        <dsp:cNvPr id="0" name=""/>
        <dsp:cNvSpPr/>
      </dsp:nvSpPr>
      <dsp:spPr>
        <a:xfrm>
          <a:off x="5113571" y="2217261"/>
          <a:ext cx="429662" cy="91440"/>
        </a:xfrm>
        <a:custGeom>
          <a:avLst/>
          <a:gdLst/>
          <a:ahLst/>
          <a:cxnLst/>
          <a:rect l="0" t="0" r="0" b="0"/>
          <a:pathLst>
            <a:path>
              <a:moveTo>
                <a:pt x="0" y="45720"/>
              </a:moveTo>
              <a:lnTo>
                <a:pt x="429662"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5316896" y="2260680"/>
        <a:ext cx="23013" cy="4602"/>
      </dsp:txXfrm>
    </dsp:sp>
    <dsp:sp modelId="{58B4701B-13DD-4FDF-A3BA-C526CE7BF78A}">
      <dsp:nvSpPr>
        <dsp:cNvPr id="0" name=""/>
        <dsp:cNvSpPr/>
      </dsp:nvSpPr>
      <dsp:spPr>
        <a:xfrm>
          <a:off x="3114228" y="1662638"/>
          <a:ext cx="2001142" cy="120068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kumimoji="1" lang="en-US" altLang="ja-JP" sz="2600" kern="1200" dirty="0" err="1" smtClean="0"/>
            <a:t>Alloc</a:t>
          </a:r>
          <a:endParaRPr kumimoji="1" lang="ja-JP" altLang="en-US" sz="2600" kern="1200" dirty="0"/>
        </a:p>
      </dsp:txBody>
      <dsp:txXfrm>
        <a:off x="3114228" y="1662638"/>
        <a:ext cx="2001142" cy="1200685"/>
      </dsp:txXfrm>
    </dsp:sp>
    <dsp:sp modelId="{6C89CD34-E150-442A-8F5F-9A40CA5C3DE4}">
      <dsp:nvSpPr>
        <dsp:cNvPr id="0" name=""/>
        <dsp:cNvSpPr/>
      </dsp:nvSpPr>
      <dsp:spPr>
        <a:xfrm>
          <a:off x="1653394" y="2861524"/>
          <a:ext cx="4922811" cy="429662"/>
        </a:xfrm>
        <a:custGeom>
          <a:avLst/>
          <a:gdLst/>
          <a:ahLst/>
          <a:cxnLst/>
          <a:rect l="0" t="0" r="0" b="0"/>
          <a:pathLst>
            <a:path>
              <a:moveTo>
                <a:pt x="4922811" y="0"/>
              </a:moveTo>
              <a:lnTo>
                <a:pt x="4922811" y="231931"/>
              </a:lnTo>
              <a:lnTo>
                <a:pt x="0" y="231931"/>
              </a:lnTo>
              <a:lnTo>
                <a:pt x="0" y="429662"/>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3991192" y="3074054"/>
        <a:ext cx="247214" cy="4602"/>
      </dsp:txXfrm>
    </dsp:sp>
    <dsp:sp modelId="{B7A35C7A-E72F-49FA-BA12-26B32C9421B6}">
      <dsp:nvSpPr>
        <dsp:cNvPr id="0" name=""/>
        <dsp:cNvSpPr/>
      </dsp:nvSpPr>
      <dsp:spPr>
        <a:xfrm>
          <a:off x="5575634" y="1662638"/>
          <a:ext cx="2001142" cy="120068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kumimoji="1" lang="en-US" altLang="ja-JP" sz="2600" kern="1200" dirty="0" smtClean="0"/>
            <a:t>Flat</a:t>
          </a:r>
          <a:endParaRPr kumimoji="1" lang="ja-JP" altLang="en-US" sz="2600" kern="1200" dirty="0"/>
        </a:p>
      </dsp:txBody>
      <dsp:txXfrm>
        <a:off x="5575634" y="1662638"/>
        <a:ext cx="2001142" cy="1200685"/>
      </dsp:txXfrm>
    </dsp:sp>
    <dsp:sp modelId="{BAE7E54E-3456-49EB-9C77-219A71294E7E}">
      <dsp:nvSpPr>
        <dsp:cNvPr id="0" name=""/>
        <dsp:cNvSpPr/>
      </dsp:nvSpPr>
      <dsp:spPr>
        <a:xfrm>
          <a:off x="652822" y="3323587"/>
          <a:ext cx="2001142" cy="1200685"/>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kumimoji="1" lang="en-US" altLang="ja-JP" sz="2600" kern="1200" dirty="0" err="1" smtClean="0"/>
            <a:t>Asm</a:t>
          </a:r>
          <a:endParaRPr kumimoji="1" lang="ja-JP" altLang="en-US" sz="2600" kern="1200" dirty="0"/>
        </a:p>
      </dsp:txBody>
      <dsp:txXfrm>
        <a:off x="652822" y="3323587"/>
        <a:ext cx="2001142" cy="1200685"/>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D21A0B11-80A6-44A8-B457-AF5272F8F91A}" type="datetimeFigureOut">
              <a:rPr kumimoji="1" lang="ja-JP" altLang="en-US" smtClean="0"/>
              <a:pPr/>
              <a:t>2010/2/17</a:t>
            </a:fld>
            <a:endParaRPr kumimoji="1" lang="ja-JP" altLang="en-US"/>
          </a:p>
        </p:txBody>
      </p:sp>
      <p:sp>
        <p:nvSpPr>
          <p:cNvPr id="4" name="フッター プレースホルダ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414D436B-4080-410F-914B-318C73836BA7}"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A1BF0CB6-59C4-45BA-B2E3-9E9931C598D9}" type="datetimeFigureOut">
              <a:rPr kumimoji="1" lang="ja-JP" altLang="en-US" smtClean="0"/>
              <a:pPr/>
              <a:t>2010/2/17</a:t>
            </a:fld>
            <a:endParaRPr kumimoji="1" lang="ja-JP" altLang="en-US"/>
          </a:p>
        </p:txBody>
      </p:sp>
      <p:sp>
        <p:nvSpPr>
          <p:cNvPr id="4" name="スライド イメージ プレースホルダ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6C26E982-7D3F-4249-A825-3771E19BE02A}"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手による証明では</a:t>
            </a:r>
            <a:r>
              <a:rPr kumimoji="1" lang="ja-JP" altLang="en-US" baseline="0" dirty="0" smtClean="0"/>
              <a:t> </a:t>
            </a:r>
            <a:r>
              <a:rPr kumimoji="1" lang="en-US" altLang="ja-JP" dirty="0" smtClean="0"/>
              <a:t>1967</a:t>
            </a:r>
            <a:r>
              <a:rPr kumimoji="1" lang="ja-JP" altLang="en-US" dirty="0" smtClean="0"/>
              <a:t> 年、機械化された証明では </a:t>
            </a:r>
            <a:r>
              <a:rPr kumimoji="1" lang="en-US" altLang="ja-JP" dirty="0" smtClean="0"/>
              <a:t>1972</a:t>
            </a:r>
            <a:r>
              <a:rPr kumimoji="1" lang="en-US" altLang="ja-JP" baseline="0" dirty="0" smtClean="0"/>
              <a:t> </a:t>
            </a:r>
            <a:r>
              <a:rPr kumimoji="1" lang="ja-JP" altLang="en-US" baseline="0" dirty="0" smtClean="0"/>
              <a:t>年に初めて </a:t>
            </a:r>
            <a:r>
              <a:rPr kumimoji="1" lang="en-US" altLang="ja-JP" baseline="0" dirty="0" smtClean="0"/>
              <a:t>certified compiler </a:t>
            </a:r>
            <a:r>
              <a:rPr kumimoji="1" lang="ja-JP" altLang="en-US" baseline="0" dirty="0" smtClean="0"/>
              <a:t>ができたとされる。</a:t>
            </a:r>
            <a:endParaRPr kumimoji="1" lang="ja-JP" altLang="en-US" dirty="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3</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コンパイルの所要時間は </a:t>
            </a:r>
            <a:r>
              <a:rPr kumimoji="1" lang="en-US" altLang="ja-JP" dirty="0" err="1" smtClean="0"/>
              <a:t>gcc</a:t>
            </a:r>
            <a:r>
              <a:rPr kumimoji="1" lang="en-US" altLang="ja-JP" dirty="0" smtClean="0"/>
              <a:t> </a:t>
            </a:r>
            <a:r>
              <a:rPr kumimoji="1" lang="ja-JP" altLang="en-US" dirty="0" smtClean="0"/>
              <a:t>の </a:t>
            </a:r>
            <a:r>
              <a:rPr kumimoji="1" lang="en-US" altLang="ja-JP" dirty="0" smtClean="0"/>
              <a:t>2 </a:t>
            </a:r>
            <a:r>
              <a:rPr kumimoji="1" lang="ja-JP" altLang="en-US" dirty="0" smtClean="0"/>
              <a:t>倍くらい</a:t>
            </a:r>
            <a:endParaRPr kumimoji="1" lang="ja-JP" altLang="en-US" dirty="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33</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9</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Coherent</a:t>
            </a:r>
            <a:r>
              <a:rPr kumimoji="1" lang="en-US" altLang="ja-JP" baseline="0" dirty="0" smtClean="0"/>
              <a:t> </a:t>
            </a:r>
            <a:r>
              <a:rPr kumimoji="1" lang="ja-JP" altLang="en-US" baseline="0" dirty="0" smtClean="0"/>
              <a:t>をどう定義するか</a:t>
            </a:r>
            <a:r>
              <a:rPr kumimoji="1" lang="en-US" altLang="ja-JP" baseline="0" dirty="0" smtClean="0"/>
              <a:t>?</a:t>
            </a:r>
            <a:endParaRPr kumimoji="1" lang="ja-JP" altLang="en-US" dirty="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11</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Hoisting: </a:t>
            </a:r>
            <a:r>
              <a:rPr kumimoji="1" lang="ja-JP" altLang="en-US" dirty="0" smtClean="0"/>
              <a:t>関数内関数をなくす</a:t>
            </a:r>
            <a:endParaRPr kumimoji="1" lang="ja-JP" altLang="en-US" dirty="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17</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型を持つことまでしか保証しない。</a:t>
            </a:r>
            <a:endParaRPr kumimoji="1" lang="en-US" altLang="ja-JP" dirty="0" smtClean="0"/>
          </a:p>
          <a:p>
            <a:r>
              <a:rPr kumimoji="1" lang="en-US" altLang="ja-JP" dirty="0" smtClean="0"/>
              <a:t>※ CPS</a:t>
            </a:r>
            <a:r>
              <a:rPr kumimoji="1" lang="ja-JP" altLang="en-US" dirty="0" smtClean="0"/>
              <a:t> に変換した時点で、プログラムの最終的な結果の型の情報は失われている。</a:t>
            </a:r>
            <a:endParaRPr kumimoji="1" lang="ja-JP" altLang="en-US" dirty="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18</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20</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36</a:t>
            </a:r>
            <a:r>
              <a:rPr kumimoji="1" lang="ja-JP" altLang="en-US" dirty="0" smtClean="0"/>
              <a:t> 人月、</a:t>
            </a:r>
            <a:r>
              <a:rPr kumimoji="1" lang="en-US" altLang="ja-JP" dirty="0" smtClean="0"/>
              <a:t>420000</a:t>
            </a:r>
            <a:r>
              <a:rPr kumimoji="1" lang="ja-JP" altLang="en-US" dirty="0" smtClean="0"/>
              <a:t> 行。</a:t>
            </a:r>
            <a:endParaRPr kumimoji="1" lang="ja-JP" altLang="en-US" dirty="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28</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err="1" smtClean="0"/>
              <a:t>C#minor</a:t>
            </a:r>
            <a:r>
              <a:rPr kumimoji="1" lang="en-US" altLang="ja-JP" dirty="0" smtClean="0"/>
              <a:t>: </a:t>
            </a:r>
            <a:r>
              <a:rPr kumimoji="1" lang="ja-JP" altLang="en-US" dirty="0" smtClean="0"/>
              <a:t>型無し言語。式・文を細分化する。</a:t>
            </a:r>
            <a:endParaRPr kumimoji="1" lang="en-US" altLang="ja-JP" dirty="0" smtClean="0"/>
          </a:p>
          <a:p>
            <a:r>
              <a:rPr kumimoji="1" lang="en-US" altLang="ja-JP" dirty="0" err="1" smtClean="0"/>
              <a:t>Cminor</a:t>
            </a:r>
            <a:r>
              <a:rPr kumimoji="1" lang="en-US" altLang="ja-JP" dirty="0" smtClean="0"/>
              <a:t>: </a:t>
            </a:r>
            <a:r>
              <a:rPr kumimoji="1" lang="ja-JP" altLang="en-US" dirty="0" smtClean="0"/>
              <a:t>アドレス参照演算子 </a:t>
            </a:r>
            <a:r>
              <a:rPr kumimoji="1" lang="en-US" altLang="ja-JP" dirty="0" smtClean="0"/>
              <a:t>&amp; </a:t>
            </a:r>
            <a:r>
              <a:rPr kumimoji="1" lang="ja-JP" altLang="en-US" dirty="0" smtClean="0"/>
              <a:t>をなくしたもの。アドレスが必要なローカル変数とそうでないものを分ける</a:t>
            </a:r>
            <a:endParaRPr kumimoji="1" lang="en-US" altLang="ja-JP" dirty="0" smtClean="0"/>
          </a:p>
          <a:p>
            <a:r>
              <a:rPr kumimoji="1" lang="en-US" altLang="ja-JP" dirty="0" smtClean="0"/>
              <a:t>RTL (register transfer</a:t>
            </a:r>
            <a:r>
              <a:rPr kumimoji="1" lang="en-US" altLang="ja-JP" baseline="0" dirty="0" smtClean="0"/>
              <a:t> lang.)</a:t>
            </a:r>
            <a:r>
              <a:rPr kumimoji="1" lang="en-US" altLang="ja-JP" dirty="0" smtClean="0"/>
              <a:t>: “3-address code” </a:t>
            </a:r>
            <a:r>
              <a:rPr kumimoji="1" lang="ja-JP" altLang="en-US" dirty="0" smtClean="0"/>
              <a:t>による </a:t>
            </a:r>
            <a:r>
              <a:rPr kumimoji="1" lang="en-US" altLang="ja-JP" dirty="0" smtClean="0"/>
              <a:t>control flow graph</a:t>
            </a:r>
            <a:r>
              <a:rPr kumimoji="1" lang="ja-JP" altLang="en-US" dirty="0" err="1" smtClean="0"/>
              <a:t>。</a:t>
            </a:r>
            <a:r>
              <a:rPr kumimoji="1" lang="ja-JP" altLang="en-US" dirty="0" smtClean="0"/>
              <a:t>この中間言語で最適化を行う。オペランドは仮想レジスタ。</a:t>
            </a:r>
            <a:endParaRPr kumimoji="1" lang="en-US" altLang="ja-JP" dirty="0" smtClean="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30</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LTL (location transfer lang.): </a:t>
            </a:r>
            <a:r>
              <a:rPr kumimoji="1" lang="ja-JP" altLang="en-US" dirty="0" smtClean="0"/>
              <a:t>オペランドを実レジスタ・メモリで表したもの。</a:t>
            </a:r>
          </a:p>
          <a:p>
            <a:r>
              <a:rPr kumimoji="1" lang="en-US" altLang="ja-JP" dirty="0" smtClean="0"/>
              <a:t>Linear: </a:t>
            </a:r>
            <a:r>
              <a:rPr kumimoji="1" lang="ja-JP" altLang="en-US" dirty="0" smtClean="0"/>
              <a:t>線形化</a:t>
            </a:r>
            <a:endParaRPr kumimoji="1" lang="en-US" altLang="ja-JP" dirty="0" smtClean="0"/>
          </a:p>
          <a:p>
            <a:r>
              <a:rPr kumimoji="1" lang="en-US" altLang="ja-JP" dirty="0" smtClean="0"/>
              <a:t>Mach: </a:t>
            </a:r>
            <a:r>
              <a:rPr kumimoji="1" lang="ja-JP" altLang="en-US" dirty="0" smtClean="0"/>
              <a:t>スタックの確保・</a:t>
            </a:r>
            <a:r>
              <a:rPr kumimoji="1" lang="en-US" altLang="ja-JP" dirty="0" smtClean="0"/>
              <a:t>spill</a:t>
            </a:r>
            <a:r>
              <a:rPr kumimoji="1" lang="ja-JP" altLang="en-US" dirty="0" smtClean="0"/>
              <a:t>・</a:t>
            </a:r>
            <a:r>
              <a:rPr kumimoji="1" lang="en-US" altLang="ja-JP" dirty="0" smtClean="0"/>
              <a:t>restore </a:t>
            </a:r>
            <a:r>
              <a:rPr kumimoji="1" lang="ja-JP" altLang="en-US" dirty="0" smtClean="0"/>
              <a:t>を明示化。命令スケジューリング。</a:t>
            </a:r>
            <a:endParaRPr kumimoji="1" lang="ja-JP" altLang="en-US" dirty="0"/>
          </a:p>
        </p:txBody>
      </p:sp>
      <p:sp>
        <p:nvSpPr>
          <p:cNvPr id="4" name="スライド番号プレースホルダ 3"/>
          <p:cNvSpPr>
            <a:spLocks noGrp="1"/>
          </p:cNvSpPr>
          <p:nvPr>
            <p:ph type="sldNum" sz="quarter" idx="10"/>
          </p:nvPr>
        </p:nvSpPr>
        <p:spPr/>
        <p:txBody>
          <a:bodyPr/>
          <a:lstStyle/>
          <a:p>
            <a:fld id="{6C26E982-7D3F-4249-A825-3771E19BE02A}" type="slidenum">
              <a:rPr kumimoji="1" lang="ja-JP" altLang="en-US" smtClean="0"/>
              <a:pPr/>
              <a:t>31</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37AACFC1-B499-49A4-ADB7-6AC471B74260}" type="datetime1">
              <a:rPr kumimoji="1" lang="ja-JP" altLang="en-US" smtClean="0"/>
              <a:pPr/>
              <a:t>2010/2/17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A542083-1320-40B8-BBAF-AD49BD2CC970}" type="datetime1">
              <a:rPr kumimoji="1" lang="ja-JP" altLang="en-US" smtClean="0"/>
              <a:pPr/>
              <a:t>2010/2/17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C3D351C8-003B-4497-8E41-5731DA252193}" type="datetime1">
              <a:rPr kumimoji="1" lang="ja-JP" altLang="en-US" smtClean="0"/>
              <a:pPr/>
              <a:t>2010/2/17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EEAC50E-334D-4210-9B8B-FDD5FCBA44C6}" type="datetime1">
              <a:rPr kumimoji="1" lang="ja-JP" altLang="en-US" smtClean="0"/>
              <a:pPr/>
              <a:t>2010/2/17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A8755DFF-8EBC-4EDF-95FE-EE8A31EE6514}" type="datetime1">
              <a:rPr kumimoji="1" lang="ja-JP" altLang="en-US" smtClean="0"/>
              <a:pPr/>
              <a:t>2010/2/17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4123B85B-8BFA-4A92-961D-E319CE496596}" type="datetime1">
              <a:rPr kumimoji="1" lang="ja-JP" altLang="en-US" smtClean="0"/>
              <a:pPr/>
              <a:t>2010/2/17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089BCBC-3B65-4810-8CDA-1C87F0881818}" type="datetime1">
              <a:rPr kumimoji="1" lang="ja-JP" altLang="en-US" smtClean="0"/>
              <a:pPr/>
              <a:t>2010/2/17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C3E455BB-AD2B-4939-BAB3-7D9D76AB73E3}" type="datetime1">
              <a:rPr kumimoji="1" lang="ja-JP" altLang="en-US" smtClean="0"/>
              <a:pPr/>
              <a:t>2010/2/17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5657169-1E60-4BB5-BCAE-7C9AF2B9109A}" type="datetime1">
              <a:rPr kumimoji="1" lang="ja-JP" altLang="en-US" smtClean="0"/>
              <a:pPr/>
              <a:t>2010/2/17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6723A81-9EEC-4E2E-9ECA-70F550AB6346}" type="datetime1">
              <a:rPr kumimoji="1" lang="ja-JP" altLang="en-US" smtClean="0"/>
              <a:pPr/>
              <a:t>2010/2/17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995A357-2F63-45FC-BDE5-839DF24918A4}" type="datetime1">
              <a:rPr kumimoji="1" lang="ja-JP" altLang="en-US" smtClean="0"/>
              <a:pPr/>
              <a:t>2010/2/17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9F24266-86CE-44BF-9720-CA2ABEC76352}"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ABA911-C6FC-4735-9344-BD610910B216}" type="datetime1">
              <a:rPr kumimoji="1" lang="ja-JP" altLang="en-US" smtClean="0"/>
              <a:pPr/>
              <a:t>2010/2/17</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F24266-86CE-44BF-9720-CA2ABEC76352}"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ltamer.sourceforge.net/"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compcert.inria.fr/" TargetMode="External"/><Relationship Id="rId2" Type="http://schemas.openxmlformats.org/officeDocument/2006/relationships/hyperlink" Target="http://ltamer.sourceforge.net/"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compcert.inria.fr/"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compcert.inria.fr/perfs.png"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米澤研究室全体ミーティング</a:t>
            </a:r>
            <a:r>
              <a:rPr kumimoji="1" lang="en-US" altLang="ja-JP" dirty="0" smtClean="0"/>
              <a:t/>
            </a:r>
            <a:br>
              <a:rPr kumimoji="1" lang="en-US" altLang="ja-JP" dirty="0" smtClean="0"/>
            </a:br>
            <a:r>
              <a:rPr lang="en-US" altLang="ja-JP" dirty="0" smtClean="0"/>
              <a:t>2010/2/17</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M1 </a:t>
            </a:r>
            <a:r>
              <a:rPr kumimoji="1" lang="ja-JP" altLang="en-US" dirty="0" smtClean="0"/>
              <a:t>渡邊裕貴</a:t>
            </a:r>
            <a:endParaRPr kumimoji="1" lang="en-US" altLang="ja-JP"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命令列の </a:t>
            </a:r>
            <a:r>
              <a:rPr lang="en-US" altLang="ja-JP" dirty="0" smtClean="0"/>
              <a:t>Self-</a:t>
            </a:r>
            <a:r>
              <a:rPr lang="en-US" altLang="ja-JP" dirty="0" err="1" smtClean="0"/>
              <a:t>containedness</a:t>
            </a:r>
            <a:endParaRPr kumimoji="1" lang="ja-JP" altLang="en-US" dirty="0"/>
          </a:p>
        </p:txBody>
      </p:sp>
      <p:sp>
        <p:nvSpPr>
          <p:cNvPr id="3" name="コンテンツ プレースホルダ 2"/>
          <p:cNvSpPr>
            <a:spLocks noGrp="1"/>
          </p:cNvSpPr>
          <p:nvPr>
            <p:ph idx="1"/>
          </p:nvPr>
        </p:nvSpPr>
        <p:spPr>
          <a:xfrm>
            <a:off x="457200" y="1600201"/>
            <a:ext cx="8229600" cy="1828799"/>
          </a:xfrm>
        </p:spPr>
        <p:txBody>
          <a:bodyPr/>
          <a:lstStyle/>
          <a:p>
            <a:r>
              <a:rPr kumimoji="1" lang="ja-JP" altLang="en-US" dirty="0" smtClean="0"/>
              <a:t>有効な命令列に含まれる分岐の飛び先は</a:t>
            </a:r>
            <a:r>
              <a:rPr kumimoji="1" lang="en-US" altLang="ja-JP" dirty="0" smtClean="0"/>
              <a:t/>
            </a:r>
            <a:br>
              <a:rPr kumimoji="1" lang="en-US" altLang="ja-JP" dirty="0" smtClean="0"/>
            </a:br>
            <a:r>
              <a:rPr kumimoji="1" lang="ja-JP" altLang="en-US" dirty="0" smtClean="0"/>
              <a:t>その命令列の中に含まれていなければ</a:t>
            </a:r>
            <a:r>
              <a:rPr kumimoji="1" lang="en-US" altLang="ja-JP" dirty="0" smtClean="0"/>
              <a:t/>
            </a:r>
            <a:br>
              <a:rPr kumimoji="1" lang="en-US" altLang="ja-JP" dirty="0" smtClean="0"/>
            </a:br>
            <a:r>
              <a:rPr kumimoji="1" lang="ja-JP" altLang="en-US" dirty="0" smtClean="0"/>
              <a:t>ならない</a:t>
            </a:r>
            <a:endParaRPr kumimoji="1" lang="ja-JP" altLang="en-US" dirty="0"/>
          </a:p>
        </p:txBody>
      </p:sp>
      <p:pic>
        <p:nvPicPr>
          <p:cNvPr id="7170" name="Picture 2"/>
          <p:cNvPicPr>
            <a:picLocks noChangeAspect="1" noChangeArrowheads="1"/>
          </p:cNvPicPr>
          <p:nvPr/>
        </p:nvPicPr>
        <p:blipFill>
          <a:blip r:embed="rId2" cstate="print"/>
          <a:srcRect/>
          <a:stretch>
            <a:fillRect/>
          </a:stretch>
        </p:blipFill>
        <p:spPr bwMode="auto">
          <a:xfrm>
            <a:off x="814388" y="3829069"/>
            <a:ext cx="7515225" cy="2314575"/>
          </a:xfrm>
          <a:prstGeom prst="rect">
            <a:avLst/>
          </a:prstGeom>
          <a:noFill/>
          <a:ln w="9525">
            <a:noFill/>
            <a:miter lim="800000"/>
            <a:headEnd/>
            <a:tailEnd/>
          </a:ln>
        </p:spPr>
      </p:pic>
      <p:sp>
        <p:nvSpPr>
          <p:cNvPr id="5" name="スライド番号プレースホルダ 4"/>
          <p:cNvSpPr>
            <a:spLocks noGrp="1"/>
          </p:cNvSpPr>
          <p:nvPr>
            <p:ph type="sldNum" sz="quarter" idx="12"/>
          </p:nvPr>
        </p:nvSpPr>
        <p:spPr/>
        <p:txBody>
          <a:bodyPr/>
          <a:lstStyle/>
          <a:p>
            <a:fld id="{79F24266-86CE-44BF-9720-CA2ABEC76352}" type="slidenum">
              <a:rPr kumimoji="1" lang="ja-JP" altLang="en-US" smtClean="0"/>
              <a:pPr/>
              <a:t>10</a:t>
            </a:fld>
            <a:endParaRPr kumimoji="1"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コンパイラの性質</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完全性</a:t>
            </a:r>
            <a:endParaRPr kumimoji="1" lang="en-US" altLang="ja-JP" dirty="0" smtClean="0"/>
          </a:p>
          <a:p>
            <a:pPr lvl="1"/>
            <a:r>
              <a:rPr kumimoji="1" lang="ja-JP" altLang="en-US" dirty="0" smtClean="0"/>
              <a:t>出力コードは入力コードに書かれた動作を行う</a:t>
            </a:r>
            <a:endParaRPr kumimoji="1" lang="en-US" altLang="ja-JP" dirty="0" smtClean="0"/>
          </a:p>
        </p:txBody>
      </p:sp>
      <p:pic>
        <p:nvPicPr>
          <p:cNvPr id="5122" name="Picture 2"/>
          <p:cNvPicPr>
            <a:picLocks noChangeAspect="1" noChangeArrowheads="1"/>
          </p:cNvPicPr>
          <p:nvPr/>
        </p:nvPicPr>
        <p:blipFill>
          <a:blip r:embed="rId3" cstate="print"/>
          <a:srcRect/>
          <a:stretch>
            <a:fillRect/>
          </a:stretch>
        </p:blipFill>
        <p:spPr bwMode="auto">
          <a:xfrm>
            <a:off x="523875" y="3152780"/>
            <a:ext cx="8096250" cy="990600"/>
          </a:xfrm>
          <a:prstGeom prst="rect">
            <a:avLst/>
          </a:prstGeom>
          <a:noFill/>
          <a:ln w="9525">
            <a:noFill/>
            <a:miter lim="800000"/>
            <a:headEnd/>
            <a:tailEnd/>
          </a:ln>
        </p:spPr>
      </p:pic>
      <p:sp>
        <p:nvSpPr>
          <p:cNvPr id="5" name="スライド番号プレースホルダ 4"/>
          <p:cNvSpPr>
            <a:spLocks noGrp="1"/>
          </p:cNvSpPr>
          <p:nvPr>
            <p:ph type="sldNum" sz="quarter" idx="12"/>
          </p:nvPr>
        </p:nvSpPr>
        <p:spPr/>
        <p:txBody>
          <a:bodyPr/>
          <a:lstStyle/>
          <a:p>
            <a:fld id="{79F24266-86CE-44BF-9720-CA2ABEC76352}" type="slidenum">
              <a:rPr kumimoji="1" lang="ja-JP" altLang="en-US" smtClean="0"/>
              <a:pPr/>
              <a:t>11</a:t>
            </a:fld>
            <a:endParaRPr kumimoji="1"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コンパイラの性質</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健全性</a:t>
            </a:r>
            <a:endParaRPr lang="en-US" altLang="ja-JP" dirty="0" smtClean="0"/>
          </a:p>
          <a:p>
            <a:pPr lvl="1"/>
            <a:r>
              <a:rPr lang="ja-JP" altLang="en-US" dirty="0" smtClean="0"/>
              <a:t>出力</a:t>
            </a:r>
            <a:r>
              <a:rPr lang="ja-JP" altLang="en-US" dirty="0"/>
              <a:t>コードは入力コードに書かれた</a:t>
            </a:r>
            <a:r>
              <a:rPr lang="ja-JP" altLang="en-US" dirty="0" smtClean="0"/>
              <a:t>動作しか行わない</a:t>
            </a:r>
            <a:endParaRPr kumimoji="1" lang="ja-JP" altLang="en-US" dirty="0"/>
          </a:p>
        </p:txBody>
      </p:sp>
      <p:pic>
        <p:nvPicPr>
          <p:cNvPr id="6146" name="Picture 2"/>
          <p:cNvPicPr>
            <a:picLocks noChangeAspect="1" noChangeArrowheads="1"/>
          </p:cNvPicPr>
          <p:nvPr/>
        </p:nvPicPr>
        <p:blipFill>
          <a:blip r:embed="rId2" cstate="print"/>
          <a:srcRect/>
          <a:stretch>
            <a:fillRect/>
          </a:stretch>
        </p:blipFill>
        <p:spPr bwMode="auto">
          <a:xfrm>
            <a:off x="857250" y="3529022"/>
            <a:ext cx="7429500" cy="1257300"/>
          </a:xfrm>
          <a:prstGeom prst="rect">
            <a:avLst/>
          </a:prstGeom>
          <a:noFill/>
          <a:ln w="9525">
            <a:noFill/>
            <a:miter lim="800000"/>
            <a:headEnd/>
            <a:tailEnd/>
          </a:ln>
        </p:spPr>
      </p:pic>
      <p:sp>
        <p:nvSpPr>
          <p:cNvPr id="5" name="スライド番号プレースホルダ 4"/>
          <p:cNvSpPr>
            <a:spLocks noGrp="1"/>
          </p:cNvSpPr>
          <p:nvPr>
            <p:ph type="sldNum" sz="quarter" idx="12"/>
          </p:nvPr>
        </p:nvSpPr>
        <p:spPr/>
        <p:txBody>
          <a:bodyPr/>
          <a:lstStyle/>
          <a:p>
            <a:fld id="{79F24266-86CE-44BF-9720-CA2ABEC76352}" type="slidenum">
              <a:rPr kumimoji="1" lang="ja-JP" altLang="en-US" smtClean="0"/>
              <a:pPr/>
              <a:t>12</a:t>
            </a:fld>
            <a:endParaRPr kumimoji="1"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smtClean="0"/>
              <a:t>From System F </a:t>
            </a:r>
            <a:br>
              <a:rPr lang="en-US" altLang="ja-JP" dirty="0" smtClean="0"/>
            </a:br>
            <a:r>
              <a:rPr lang="en-US" altLang="ja-JP" dirty="0" smtClean="0"/>
              <a:t>to typed assembly language</a:t>
            </a:r>
            <a:endParaRPr kumimoji="1" lang="ja-JP" altLang="en-US" dirty="0"/>
          </a:p>
        </p:txBody>
      </p:sp>
      <p:sp>
        <p:nvSpPr>
          <p:cNvPr id="5" name="テキスト プレースホルダ 4"/>
          <p:cNvSpPr>
            <a:spLocks noGrp="1"/>
          </p:cNvSpPr>
          <p:nvPr>
            <p:ph type="body" idx="1"/>
          </p:nvPr>
        </p:nvSpPr>
        <p:spPr/>
        <p:txBody>
          <a:bodyPr/>
          <a:lstStyle/>
          <a:p>
            <a:r>
              <a:rPr kumimoji="1" lang="en-US" altLang="ja-JP" dirty="0" smtClean="0"/>
              <a:t>Greg </a:t>
            </a:r>
            <a:r>
              <a:rPr kumimoji="1" lang="en-US" altLang="ja-JP" dirty="0" err="1" smtClean="0"/>
              <a:t>Morrisett</a:t>
            </a:r>
            <a:r>
              <a:rPr kumimoji="1" lang="en-US" altLang="ja-JP" dirty="0" smtClean="0"/>
              <a:t> 1999</a:t>
            </a:r>
            <a:endParaRPr kumimoji="1" lang="ja-JP" altLang="en-US" dirty="0"/>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13</a:t>
            </a:fld>
            <a:endParaRPr kumimoji="1"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概要</a:t>
            </a:r>
            <a:endParaRPr kumimoji="1" lang="ja-JP" altLang="en-US" dirty="0"/>
          </a:p>
        </p:txBody>
      </p:sp>
      <p:sp>
        <p:nvSpPr>
          <p:cNvPr id="5" name="コンテンツ プレースホルダ 4"/>
          <p:cNvSpPr>
            <a:spLocks noGrp="1"/>
          </p:cNvSpPr>
          <p:nvPr>
            <p:ph idx="1"/>
          </p:nvPr>
        </p:nvSpPr>
        <p:spPr/>
        <p:txBody>
          <a:bodyPr/>
          <a:lstStyle/>
          <a:p>
            <a:r>
              <a:rPr kumimoji="1" lang="en-US" altLang="ja-JP" dirty="0" smtClean="0"/>
              <a:t>Type-preserving compiler</a:t>
            </a:r>
          </a:p>
          <a:p>
            <a:pPr lvl="1"/>
            <a:r>
              <a:rPr lang="ja-JP" altLang="en-US" dirty="0"/>
              <a:t>入力</a:t>
            </a:r>
            <a:r>
              <a:rPr lang="ja-JP" altLang="en-US" dirty="0" smtClean="0"/>
              <a:t>言語</a:t>
            </a:r>
            <a:r>
              <a:rPr lang="en-US" altLang="ja-JP" dirty="0" smtClean="0"/>
              <a:t>:</a:t>
            </a:r>
            <a:r>
              <a:rPr lang="ja-JP" altLang="en-US" dirty="0" smtClean="0"/>
              <a:t> </a:t>
            </a:r>
            <a:r>
              <a:rPr lang="en-US" altLang="ja-JP" dirty="0" smtClean="0"/>
              <a:t>System F</a:t>
            </a:r>
          </a:p>
          <a:p>
            <a:pPr lvl="1"/>
            <a:r>
              <a:rPr kumimoji="1" lang="ja-JP" altLang="en-US" dirty="0" smtClean="0"/>
              <a:t>出力言語</a:t>
            </a:r>
            <a:r>
              <a:rPr kumimoji="1" lang="en-US" altLang="ja-JP" dirty="0" smtClean="0"/>
              <a:t>: typed assembly language</a:t>
            </a:r>
            <a:endParaRPr kumimoji="1" lang="ja-JP" altLang="en-US" dirty="0"/>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14</a:t>
            </a:fld>
            <a:endParaRPr kumimoji="1"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入力言語</a:t>
            </a:r>
            <a:endParaRPr kumimoji="1" lang="ja-JP" altLang="en-US" dirty="0"/>
          </a:p>
        </p:txBody>
      </p:sp>
      <p:sp>
        <p:nvSpPr>
          <p:cNvPr id="3" name="コンテンツ プレースホルダ 2"/>
          <p:cNvSpPr>
            <a:spLocks noGrp="1"/>
          </p:cNvSpPr>
          <p:nvPr>
            <p:ph idx="1"/>
          </p:nvPr>
        </p:nvSpPr>
        <p:spPr>
          <a:xfrm>
            <a:off x="457200" y="1600200"/>
            <a:ext cx="8229600" cy="1257296"/>
          </a:xfrm>
        </p:spPr>
        <p:txBody>
          <a:bodyPr>
            <a:normAutofit/>
          </a:bodyPr>
          <a:lstStyle/>
          <a:p>
            <a:r>
              <a:rPr kumimoji="1" lang="en-US" altLang="ja-JP" dirty="0" smtClean="0"/>
              <a:t>System F</a:t>
            </a:r>
          </a:p>
          <a:p>
            <a:pPr lvl="1"/>
            <a:r>
              <a:rPr kumimoji="1" lang="ja-JP" altLang="en-US" dirty="0" smtClean="0"/>
              <a:t>単純型付きラムダ計算 </a:t>
            </a:r>
            <a:r>
              <a:rPr kumimoji="1" lang="en-US" altLang="ja-JP" dirty="0" smtClean="0"/>
              <a:t>+ </a:t>
            </a:r>
            <a:r>
              <a:rPr kumimoji="1" lang="ja-JP" altLang="en-US" dirty="0" smtClean="0"/>
              <a:t>型多相 </a:t>
            </a:r>
            <a:r>
              <a:rPr kumimoji="1" lang="en-US" altLang="ja-JP" dirty="0" smtClean="0"/>
              <a:t>(+ α)</a:t>
            </a:r>
            <a:endParaRPr kumimoji="1" lang="ja-JP" altLang="en-US" dirty="0"/>
          </a:p>
        </p:txBody>
      </p:sp>
      <p:pic>
        <p:nvPicPr>
          <p:cNvPr id="9218" name="Picture 2"/>
          <p:cNvPicPr>
            <a:picLocks noChangeAspect="1" noChangeArrowheads="1"/>
          </p:cNvPicPr>
          <p:nvPr/>
        </p:nvPicPr>
        <p:blipFill>
          <a:blip r:embed="rId2" cstate="print"/>
          <a:srcRect/>
          <a:stretch>
            <a:fillRect/>
          </a:stretch>
        </p:blipFill>
        <p:spPr bwMode="auto">
          <a:xfrm>
            <a:off x="609600" y="3119451"/>
            <a:ext cx="7924800" cy="2238375"/>
          </a:xfrm>
          <a:prstGeom prst="rect">
            <a:avLst/>
          </a:prstGeom>
          <a:noFill/>
          <a:ln w="9525">
            <a:noFill/>
            <a:miter lim="800000"/>
            <a:headEnd/>
            <a:tailEnd/>
          </a:ln>
        </p:spPr>
      </p:pic>
      <p:sp>
        <p:nvSpPr>
          <p:cNvPr id="5" name="スライド番号プレースホルダ 4"/>
          <p:cNvSpPr>
            <a:spLocks noGrp="1"/>
          </p:cNvSpPr>
          <p:nvPr>
            <p:ph type="sldNum" sz="quarter" idx="12"/>
          </p:nvPr>
        </p:nvSpPr>
        <p:spPr/>
        <p:txBody>
          <a:bodyPr/>
          <a:lstStyle/>
          <a:p>
            <a:fld id="{79F24266-86CE-44BF-9720-CA2ABEC76352}" type="slidenum">
              <a:rPr kumimoji="1" lang="ja-JP" altLang="en-US" smtClean="0"/>
              <a:pPr/>
              <a:t>15</a:t>
            </a:fld>
            <a:endParaRPr kumimoji="1"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出力言語</a:t>
            </a:r>
            <a:endParaRPr kumimoji="1" lang="ja-JP" altLang="en-US" dirty="0"/>
          </a:p>
        </p:txBody>
      </p:sp>
      <p:pic>
        <p:nvPicPr>
          <p:cNvPr id="8195" name="Picture 3"/>
          <p:cNvPicPr>
            <a:picLocks noGrp="1" noChangeAspect="1" noChangeArrowheads="1"/>
          </p:cNvPicPr>
          <p:nvPr>
            <p:ph idx="1"/>
          </p:nvPr>
        </p:nvPicPr>
        <p:blipFill>
          <a:blip r:embed="rId2" cstate="print"/>
          <a:srcRect/>
          <a:stretch>
            <a:fillRect/>
          </a:stretch>
        </p:blipFill>
        <p:spPr bwMode="auto">
          <a:xfrm>
            <a:off x="558574" y="1600200"/>
            <a:ext cx="8026852" cy="4525963"/>
          </a:xfrm>
          <a:prstGeom prst="rect">
            <a:avLst/>
          </a:prstGeom>
          <a:noFill/>
          <a:ln w="9525">
            <a:noFill/>
            <a:miter lim="800000"/>
            <a:headEnd/>
            <a:tailEnd/>
          </a:ln>
        </p:spPr>
      </p:pic>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16</a:t>
            </a:fld>
            <a:endParaRPr kumimoji="1"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コンパイルの流れ</a:t>
            </a:r>
            <a:endParaRPr kumimoji="1" lang="ja-JP" altLang="en-US" dirty="0"/>
          </a:p>
        </p:txBody>
      </p:sp>
      <p:graphicFrame>
        <p:nvGraphicFramePr>
          <p:cNvPr id="4" name="コンテンツ プレースホルダ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角丸四角形 4"/>
          <p:cNvSpPr/>
          <p:nvPr/>
        </p:nvSpPr>
        <p:spPr>
          <a:xfrm>
            <a:off x="4500562" y="3286124"/>
            <a:ext cx="1428760" cy="4286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dirty="0"/>
              <a:t>CPS</a:t>
            </a:r>
            <a:endParaRPr lang="ja-JP" altLang="en-US" dirty="0"/>
          </a:p>
        </p:txBody>
      </p:sp>
      <p:sp>
        <p:nvSpPr>
          <p:cNvPr id="6" name="角丸四角形 5"/>
          <p:cNvSpPr/>
          <p:nvPr/>
        </p:nvSpPr>
        <p:spPr>
          <a:xfrm>
            <a:off x="6929454" y="3286124"/>
            <a:ext cx="1928826" cy="4286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a:t>クロージャ変換</a:t>
            </a:r>
          </a:p>
        </p:txBody>
      </p:sp>
      <p:sp>
        <p:nvSpPr>
          <p:cNvPr id="7" name="角丸四角形 6"/>
          <p:cNvSpPr/>
          <p:nvPr/>
        </p:nvSpPr>
        <p:spPr>
          <a:xfrm>
            <a:off x="1571604" y="5286388"/>
            <a:ext cx="1428760" cy="4286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dirty="0" smtClean="0"/>
              <a:t>Hoisting</a:t>
            </a:r>
            <a:endParaRPr lang="ja-JP" altLang="en-US" dirty="0"/>
          </a:p>
        </p:txBody>
      </p:sp>
      <p:sp>
        <p:nvSpPr>
          <p:cNvPr id="8" name="角丸四角形 7"/>
          <p:cNvSpPr/>
          <p:nvPr/>
        </p:nvSpPr>
        <p:spPr>
          <a:xfrm>
            <a:off x="4000496" y="5286388"/>
            <a:ext cx="1928826" cy="4286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smtClean="0"/>
              <a:t>レジスタ割当</a:t>
            </a:r>
            <a:endParaRPr lang="ja-JP" altLang="en-US" dirty="0"/>
          </a:p>
        </p:txBody>
      </p:sp>
      <p:sp>
        <p:nvSpPr>
          <p:cNvPr id="9" name="スライド番号プレースホルダ 8"/>
          <p:cNvSpPr>
            <a:spLocks noGrp="1"/>
          </p:cNvSpPr>
          <p:nvPr>
            <p:ph type="sldNum" sz="quarter" idx="12"/>
          </p:nvPr>
        </p:nvSpPr>
        <p:spPr/>
        <p:txBody>
          <a:bodyPr/>
          <a:lstStyle/>
          <a:p>
            <a:fld id="{79F24266-86CE-44BF-9720-CA2ABEC76352}" type="slidenum">
              <a:rPr kumimoji="1" lang="ja-JP" altLang="en-US" smtClean="0"/>
              <a:pPr/>
              <a:t>17</a:t>
            </a:fld>
            <a:endParaRPr kumimoji="1"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コンパイラの性質</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ソースコードが型を持つならば</a:t>
            </a:r>
            <a:r>
              <a:rPr kumimoji="1" lang="en-US" altLang="ja-JP" dirty="0" smtClean="0"/>
              <a:t/>
            </a:r>
            <a:br>
              <a:rPr kumimoji="1" lang="en-US" altLang="ja-JP" dirty="0" smtClean="0"/>
            </a:br>
            <a:r>
              <a:rPr kumimoji="1" lang="ja-JP" altLang="en-US" dirty="0" smtClean="0"/>
              <a:t>出力コードも型を持つ</a:t>
            </a:r>
            <a:endParaRPr kumimoji="1" lang="en-US" altLang="ja-JP" dirty="0" smtClean="0"/>
          </a:p>
          <a:p>
            <a:pPr lvl="1"/>
            <a:r>
              <a:rPr lang="ja-JP" altLang="en-US" dirty="0"/>
              <a:t>個々のステップごとに独立して証明</a:t>
            </a:r>
            <a:endParaRPr kumimoji="1"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18</a:t>
            </a:fld>
            <a:endParaRPr kumimoji="1"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Lambda Tamer</a:t>
            </a:r>
            <a:endParaRPr lang="ja-JP" altLang="en-US" dirty="0"/>
          </a:p>
        </p:txBody>
      </p:sp>
      <p:sp>
        <p:nvSpPr>
          <p:cNvPr id="3" name="テキスト プレースホルダ 2"/>
          <p:cNvSpPr>
            <a:spLocks noGrp="1"/>
          </p:cNvSpPr>
          <p:nvPr>
            <p:ph type="body" idx="1"/>
          </p:nvPr>
        </p:nvSpPr>
        <p:spPr/>
        <p:txBody>
          <a:bodyPr/>
          <a:lstStyle/>
          <a:p>
            <a:r>
              <a:rPr lang="en-US" altLang="ja-JP" dirty="0" smtClean="0"/>
              <a:t>Adam </a:t>
            </a:r>
            <a:r>
              <a:rPr lang="en-US" altLang="ja-JP" dirty="0" err="1" smtClean="0"/>
              <a:t>Chlipala</a:t>
            </a:r>
            <a:r>
              <a:rPr lang="en-US" altLang="ja-JP" dirty="0" smtClean="0"/>
              <a:t> 2007, 2008, 2010 </a:t>
            </a:r>
          </a:p>
          <a:p>
            <a:r>
              <a:rPr lang="en-US" altLang="ja-JP" dirty="0" smtClean="0">
                <a:hlinkClick r:id="rId2"/>
              </a:rPr>
              <a:t>http://ltamer.sourceforge.net/</a:t>
            </a:r>
            <a:endParaRPr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19</a:t>
            </a:fld>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今日の話</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r>
              <a:rPr kumimoji="1" lang="en-US" altLang="ja-JP" dirty="0" smtClean="0"/>
              <a:t>Certified / type-preserving compilers</a:t>
            </a:r>
          </a:p>
          <a:p>
            <a:pPr lvl="1"/>
            <a:r>
              <a:rPr lang="en-US" altLang="ja-JP" dirty="0" smtClean="0"/>
              <a:t>Yves </a:t>
            </a:r>
            <a:r>
              <a:rPr lang="en-US" altLang="ja-JP" dirty="0" err="1" smtClean="0"/>
              <a:t>Bertot</a:t>
            </a:r>
            <a:r>
              <a:rPr lang="en-US" altLang="ja-JP" dirty="0" smtClean="0"/>
              <a:t>. “A certified compiler for an imperative language.” Research Report 3488, INRIA, 1998.</a:t>
            </a:r>
          </a:p>
          <a:p>
            <a:pPr lvl="1"/>
            <a:r>
              <a:rPr lang="en-US" altLang="ja-JP" dirty="0" smtClean="0"/>
              <a:t>G. </a:t>
            </a:r>
            <a:r>
              <a:rPr lang="en-US" altLang="ja-JP" dirty="0" err="1" smtClean="0"/>
              <a:t>Morrisett</a:t>
            </a:r>
            <a:r>
              <a:rPr lang="en-US" altLang="ja-JP" dirty="0" smtClean="0"/>
              <a:t>, D. Walker, K. </a:t>
            </a:r>
            <a:r>
              <a:rPr lang="en-US" altLang="ja-JP" dirty="0" err="1" smtClean="0"/>
              <a:t>Crary</a:t>
            </a:r>
            <a:r>
              <a:rPr lang="en-US" altLang="ja-JP" dirty="0" smtClean="0"/>
              <a:t>, and N. </a:t>
            </a:r>
            <a:r>
              <a:rPr lang="en-US" altLang="ja-JP" dirty="0" err="1" smtClean="0"/>
              <a:t>Glew</a:t>
            </a:r>
            <a:r>
              <a:rPr lang="en-US" altLang="ja-JP" dirty="0" smtClean="0"/>
              <a:t>. “From System F to typed assembly language.” </a:t>
            </a:r>
            <a:r>
              <a:rPr kumimoji="1" lang="en-US" altLang="ja-JP" dirty="0" smtClean="0"/>
              <a:t>TOPLAS, 1999.</a:t>
            </a:r>
          </a:p>
          <a:p>
            <a:pPr lvl="1"/>
            <a:r>
              <a:rPr lang="en-US" altLang="ja-JP" dirty="0" smtClean="0"/>
              <a:t>Lambda </a:t>
            </a:r>
            <a:r>
              <a:rPr lang="en-US" altLang="ja-JP" dirty="0"/>
              <a:t>Tamer </a:t>
            </a:r>
            <a:r>
              <a:rPr lang="en-US" altLang="ja-JP" sz="2000" dirty="0"/>
              <a:t>(</a:t>
            </a:r>
            <a:r>
              <a:rPr lang="en-US" altLang="ja-JP" sz="2000" dirty="0">
                <a:hlinkClick r:id="rId2"/>
              </a:rPr>
              <a:t>http://ltamer.sourceforge.net</a:t>
            </a:r>
            <a:r>
              <a:rPr lang="en-US" altLang="ja-JP" sz="2000" dirty="0" smtClean="0">
                <a:hlinkClick r:id="rId2"/>
              </a:rPr>
              <a:t>/</a:t>
            </a:r>
            <a:r>
              <a:rPr lang="en-US" altLang="ja-JP" sz="2000" dirty="0" smtClean="0"/>
              <a:t>)</a:t>
            </a:r>
            <a:endParaRPr lang="en-US" altLang="ja-JP" sz="2000" dirty="0"/>
          </a:p>
          <a:p>
            <a:pPr lvl="2"/>
            <a:r>
              <a:rPr lang="en-US" altLang="ja-JP" dirty="0" smtClean="0"/>
              <a:t>Adam </a:t>
            </a:r>
            <a:r>
              <a:rPr lang="en-US" altLang="ja-JP" dirty="0" err="1" smtClean="0"/>
              <a:t>Chlipala</a:t>
            </a:r>
            <a:r>
              <a:rPr lang="en-US" altLang="ja-JP" dirty="0" smtClean="0"/>
              <a:t>. “A certified type-preserving compiler from lambda calculus to assembly language.” PLDI, 2007.</a:t>
            </a:r>
          </a:p>
          <a:p>
            <a:pPr lvl="1"/>
            <a:r>
              <a:rPr kumimoji="1" lang="en-US" altLang="ja-JP" dirty="0" err="1" smtClean="0"/>
              <a:t>CompCert</a:t>
            </a:r>
            <a:r>
              <a:rPr lang="en-US" altLang="ja-JP" dirty="0" smtClean="0"/>
              <a:t> </a:t>
            </a:r>
            <a:r>
              <a:rPr lang="en-US" altLang="ja-JP" sz="2000" dirty="0" smtClean="0"/>
              <a:t>(</a:t>
            </a:r>
            <a:r>
              <a:rPr lang="en-US" altLang="ja-JP" sz="2000" dirty="0" smtClean="0">
                <a:hlinkClick r:id="rId3"/>
              </a:rPr>
              <a:t>http://compcert.inria.fr/</a:t>
            </a:r>
            <a:r>
              <a:rPr lang="en-US" altLang="ja-JP" sz="2000" dirty="0" smtClean="0"/>
              <a:t>)</a:t>
            </a:r>
            <a:endParaRPr kumimoji="1" lang="en-US" altLang="ja-JP" dirty="0" smtClean="0"/>
          </a:p>
          <a:p>
            <a:pPr lvl="2"/>
            <a:r>
              <a:rPr lang="en-US" altLang="ja-JP" dirty="0" smtClean="0"/>
              <a:t>Xavier Leroy. “Formal verification of a realistic compiler.” </a:t>
            </a:r>
            <a:r>
              <a:rPr lang="en-US" altLang="ja-JP" i="1" dirty="0" smtClean="0"/>
              <a:t>Communications of the ACM</a:t>
            </a:r>
            <a:r>
              <a:rPr lang="en-US" altLang="ja-JP" dirty="0" smtClean="0"/>
              <a:t>, 52(7):107-115, 2009.</a:t>
            </a:r>
            <a:endParaRPr kumimoji="1" lang="ja-JP" altLang="en-US" dirty="0" smtClean="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Lambda Tamer</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Certified type-preserving(?) compiler</a:t>
            </a:r>
          </a:p>
          <a:p>
            <a:pPr lvl="1"/>
            <a:r>
              <a:rPr kumimoji="1" lang="ja-JP" altLang="en-US" dirty="0" smtClean="0"/>
              <a:t>入力言語</a:t>
            </a:r>
            <a:r>
              <a:rPr kumimoji="1" lang="en-US" altLang="ja-JP" dirty="0" smtClean="0"/>
              <a:t>: </a:t>
            </a:r>
            <a:r>
              <a:rPr kumimoji="1" lang="ja-JP" altLang="en-US" dirty="0" smtClean="0"/>
              <a:t>単純型付きラムダ計算</a:t>
            </a:r>
            <a:endParaRPr kumimoji="1" lang="en-US" altLang="ja-JP" dirty="0" smtClean="0"/>
          </a:p>
          <a:p>
            <a:pPr lvl="1"/>
            <a:r>
              <a:rPr lang="ja-JP" altLang="en-US" dirty="0"/>
              <a:t>出力</a:t>
            </a:r>
            <a:r>
              <a:rPr lang="ja-JP" altLang="en-US" dirty="0" smtClean="0"/>
              <a:t>言語</a:t>
            </a:r>
            <a:r>
              <a:rPr lang="en-US" altLang="ja-JP" dirty="0" smtClean="0"/>
              <a:t>: </a:t>
            </a:r>
            <a:r>
              <a:rPr lang="ja-JP" altLang="en-US" dirty="0" smtClean="0"/>
              <a:t>単純なアセンブリ言語</a:t>
            </a:r>
            <a:endParaRPr lang="en-US" altLang="ja-JP" dirty="0" smtClean="0"/>
          </a:p>
          <a:p>
            <a:pPr lvl="1"/>
            <a:endParaRPr kumimoji="1" lang="en-US" altLang="ja-JP" dirty="0"/>
          </a:p>
          <a:p>
            <a:pPr lvl="1"/>
            <a:r>
              <a:rPr lang="en-US" altLang="ja-JP" dirty="0" smtClean="0"/>
              <a:t>Coq </a:t>
            </a:r>
            <a:r>
              <a:rPr lang="ja-JP" altLang="en-US" dirty="0" smtClean="0"/>
              <a:t>でコンパイラの正しさを検証</a:t>
            </a:r>
            <a:endParaRPr lang="en-US" altLang="ja-JP" dirty="0" smtClean="0"/>
          </a:p>
          <a:p>
            <a:pPr lvl="1"/>
            <a:r>
              <a:rPr lang="ja-JP" altLang="en-US" dirty="0" smtClean="0"/>
              <a:t>表示的意味論</a:t>
            </a:r>
            <a:endParaRPr lang="en-US" altLang="ja-JP" dirty="0" smtClean="0"/>
          </a:p>
          <a:p>
            <a:pPr lvl="1"/>
            <a:r>
              <a:rPr kumimoji="1" lang="ja-JP" altLang="en-US" dirty="0"/>
              <a:t>証明の</a:t>
            </a:r>
            <a:r>
              <a:rPr kumimoji="1" lang="ja-JP" altLang="en-US" dirty="0" smtClean="0"/>
              <a:t>自動化</a:t>
            </a:r>
            <a:endParaRPr kumimoji="1" lang="en-US" altLang="ja-JP" dirty="0" smtClean="0"/>
          </a:p>
          <a:p>
            <a:pPr lvl="2"/>
            <a:r>
              <a:rPr lang="ja-JP" altLang="en-US" dirty="0"/>
              <a:t>中間言語ごと</a:t>
            </a:r>
            <a:r>
              <a:rPr lang="ja-JP" altLang="en-US" dirty="0" smtClean="0"/>
              <a:t>に</a:t>
            </a:r>
            <a:r>
              <a:rPr lang="ja-JP" altLang="en-US" dirty="0"/>
              <a:t>似たような証明をするの</a:t>
            </a:r>
            <a:r>
              <a:rPr lang="ja-JP" altLang="en-US" dirty="0" smtClean="0"/>
              <a:t>を簡略化</a:t>
            </a:r>
            <a:endParaRPr kumimoji="1" lang="en-US" altLang="ja-JP" dirty="0" smtClean="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20</a:t>
            </a:fld>
            <a:endParaRPr kumimoji="1" lang="ja-JP"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入力言語</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単純型付きラムダ計算</a:t>
            </a:r>
            <a:endParaRPr kumimoji="1" lang="ja-JP" altLang="en-US" dirty="0"/>
          </a:p>
        </p:txBody>
      </p:sp>
      <p:pic>
        <p:nvPicPr>
          <p:cNvPr id="1026" name="Picture 2"/>
          <p:cNvPicPr>
            <a:picLocks noChangeAspect="1" noChangeArrowheads="1"/>
          </p:cNvPicPr>
          <p:nvPr/>
        </p:nvPicPr>
        <p:blipFill>
          <a:blip r:embed="rId2" cstate="print"/>
          <a:srcRect/>
          <a:stretch>
            <a:fillRect/>
          </a:stretch>
        </p:blipFill>
        <p:spPr bwMode="auto">
          <a:xfrm>
            <a:off x="676275" y="2595570"/>
            <a:ext cx="7791450" cy="1905000"/>
          </a:xfrm>
          <a:prstGeom prst="rect">
            <a:avLst/>
          </a:prstGeom>
          <a:noFill/>
          <a:ln w="9525">
            <a:noFill/>
            <a:miter lim="800000"/>
            <a:headEnd/>
            <a:tailEnd/>
          </a:ln>
        </p:spPr>
      </p:pic>
      <p:sp>
        <p:nvSpPr>
          <p:cNvPr id="5" name="スライド番号プレースホルダ 4"/>
          <p:cNvSpPr>
            <a:spLocks noGrp="1"/>
          </p:cNvSpPr>
          <p:nvPr>
            <p:ph type="sldNum" sz="quarter" idx="12"/>
          </p:nvPr>
        </p:nvSpPr>
        <p:spPr/>
        <p:txBody>
          <a:bodyPr/>
          <a:lstStyle/>
          <a:p>
            <a:fld id="{79F24266-86CE-44BF-9720-CA2ABEC76352}" type="slidenum">
              <a:rPr kumimoji="1" lang="ja-JP" altLang="en-US" smtClean="0"/>
              <a:pPr/>
              <a:t>21</a:t>
            </a:fld>
            <a:endParaRPr kumimoji="1" lang="ja-JP"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出力言語</a:t>
            </a:r>
            <a:endParaRPr kumimoji="1" lang="ja-JP" alt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800100" y="2500306"/>
            <a:ext cx="7543800" cy="1619250"/>
          </a:xfrm>
          <a:prstGeom prst="rect">
            <a:avLst/>
          </a:prstGeom>
          <a:noFill/>
          <a:ln w="9525">
            <a:noFill/>
            <a:miter lim="800000"/>
            <a:headEnd/>
            <a:tailEnd/>
          </a:ln>
        </p:spPr>
      </p:pic>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22</a:t>
            </a:fld>
            <a:endParaRPr kumimoji="1" lang="ja-JP"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コンパイルの流れ</a:t>
            </a:r>
            <a:endParaRPr kumimoji="1" lang="ja-JP" altLang="en-US" dirty="0"/>
          </a:p>
        </p:txBody>
      </p:sp>
      <p:graphicFrame>
        <p:nvGraphicFramePr>
          <p:cNvPr id="5" name="コンテンツ プレースホルダ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角丸四角形 5"/>
          <p:cNvSpPr/>
          <p:nvPr/>
        </p:nvSpPr>
        <p:spPr>
          <a:xfrm>
            <a:off x="4500562" y="2500306"/>
            <a:ext cx="1143008" cy="4286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dirty="0" smtClean="0"/>
              <a:t>A </a:t>
            </a:r>
            <a:r>
              <a:rPr kumimoji="1" lang="ja-JP" altLang="en-US" dirty="0" smtClean="0"/>
              <a:t>正規形</a:t>
            </a:r>
            <a:endParaRPr kumimoji="1" lang="ja-JP" altLang="en-US" dirty="0"/>
          </a:p>
        </p:txBody>
      </p:sp>
      <p:sp>
        <p:nvSpPr>
          <p:cNvPr id="7" name="角丸四角形 6"/>
          <p:cNvSpPr/>
          <p:nvPr/>
        </p:nvSpPr>
        <p:spPr>
          <a:xfrm>
            <a:off x="1428728" y="4143380"/>
            <a:ext cx="1785950" cy="4286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クロージャ変換</a:t>
            </a:r>
            <a:endParaRPr kumimoji="1" lang="ja-JP" altLang="en-US" dirty="0"/>
          </a:p>
        </p:txBody>
      </p:sp>
      <p:sp>
        <p:nvSpPr>
          <p:cNvPr id="8" name="角丸四角形 7"/>
          <p:cNvSpPr/>
          <p:nvPr/>
        </p:nvSpPr>
        <p:spPr>
          <a:xfrm>
            <a:off x="6572264" y="4143380"/>
            <a:ext cx="1571636" cy="42862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a:t>レジスタ</a:t>
            </a:r>
            <a:r>
              <a:rPr lang="ja-JP" altLang="en-US" dirty="0" smtClean="0"/>
              <a:t>割当</a:t>
            </a:r>
            <a:endParaRPr kumimoji="1" lang="ja-JP" altLang="en-US" dirty="0"/>
          </a:p>
        </p:txBody>
      </p:sp>
      <p:sp>
        <p:nvSpPr>
          <p:cNvPr id="9" name="スライド番号プレースホルダ 8"/>
          <p:cNvSpPr>
            <a:spLocks noGrp="1"/>
          </p:cNvSpPr>
          <p:nvPr>
            <p:ph type="sldNum" sz="quarter" idx="12"/>
          </p:nvPr>
        </p:nvSpPr>
        <p:spPr/>
        <p:txBody>
          <a:bodyPr/>
          <a:lstStyle/>
          <a:p>
            <a:fld id="{79F24266-86CE-44BF-9720-CA2ABEC76352}" type="slidenum">
              <a:rPr kumimoji="1" lang="ja-JP" altLang="en-US" smtClean="0"/>
              <a:pPr/>
              <a:t>23</a:t>
            </a:fld>
            <a:endParaRPr kumimoji="1" lang="ja-JP"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表示的意味論</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例</a:t>
            </a:r>
            <a:r>
              <a:rPr kumimoji="1" lang="en-US" altLang="ja-JP" dirty="0" smtClean="0"/>
              <a:t>: </a:t>
            </a:r>
            <a:r>
              <a:rPr kumimoji="1" lang="ja-JP" altLang="en-US" dirty="0" smtClean="0"/>
              <a:t>単純型付きラムダ計算の意味論</a:t>
            </a:r>
            <a:endParaRPr kumimoji="1" lang="ja-JP" altLang="en-US" dirty="0"/>
          </a:p>
        </p:txBody>
      </p:sp>
      <p:pic>
        <p:nvPicPr>
          <p:cNvPr id="3074" name="Picture 2"/>
          <p:cNvPicPr>
            <a:picLocks noChangeAspect="1" noChangeArrowheads="1"/>
          </p:cNvPicPr>
          <p:nvPr/>
        </p:nvPicPr>
        <p:blipFill>
          <a:blip r:embed="rId2" cstate="print"/>
          <a:srcRect/>
          <a:stretch>
            <a:fillRect/>
          </a:stretch>
        </p:blipFill>
        <p:spPr bwMode="auto">
          <a:xfrm>
            <a:off x="2586038" y="2181246"/>
            <a:ext cx="3971925" cy="4248150"/>
          </a:xfrm>
          <a:prstGeom prst="rect">
            <a:avLst/>
          </a:prstGeom>
          <a:noFill/>
          <a:ln w="9525">
            <a:noFill/>
            <a:miter lim="800000"/>
            <a:headEnd/>
            <a:tailEnd/>
          </a:ln>
        </p:spPr>
      </p:pic>
      <p:sp>
        <p:nvSpPr>
          <p:cNvPr id="5" name="スライド番号プレースホルダ 4"/>
          <p:cNvSpPr>
            <a:spLocks noGrp="1"/>
          </p:cNvSpPr>
          <p:nvPr>
            <p:ph type="sldNum" sz="quarter" idx="12"/>
          </p:nvPr>
        </p:nvSpPr>
        <p:spPr/>
        <p:txBody>
          <a:bodyPr/>
          <a:lstStyle/>
          <a:p>
            <a:fld id="{79F24266-86CE-44BF-9720-CA2ABEC76352}" type="slidenum">
              <a:rPr kumimoji="1" lang="ja-JP" altLang="en-US" smtClean="0"/>
              <a:pPr/>
              <a:t>24</a:t>
            </a:fld>
            <a:endParaRPr kumimoji="1"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コンパイラの性質</a:t>
            </a:r>
            <a:endParaRPr kumimoji="1" lang="ja-JP" altLang="en-US" dirty="0"/>
          </a:p>
        </p:txBody>
      </p:sp>
      <p:pic>
        <p:nvPicPr>
          <p:cNvPr id="4099" name="Picture 3"/>
          <p:cNvPicPr>
            <a:picLocks noGrp="1" noChangeAspect="1" noChangeArrowheads="1"/>
          </p:cNvPicPr>
          <p:nvPr>
            <p:ph idx="1"/>
          </p:nvPr>
        </p:nvPicPr>
        <p:blipFill>
          <a:blip r:embed="rId2" cstate="print"/>
          <a:srcRect/>
          <a:stretch>
            <a:fillRect/>
          </a:stretch>
        </p:blipFill>
        <p:spPr bwMode="auto">
          <a:xfrm>
            <a:off x="457200" y="2031633"/>
            <a:ext cx="8229600" cy="1825995"/>
          </a:xfrm>
          <a:prstGeom prst="rect">
            <a:avLst/>
          </a:prstGeom>
          <a:noFill/>
          <a:ln w="9525">
            <a:noFill/>
            <a:miter lim="800000"/>
            <a:headEnd/>
            <a:tailEnd/>
          </a:ln>
        </p:spPr>
      </p:pic>
      <p:sp>
        <p:nvSpPr>
          <p:cNvPr id="6" name="角丸四角形 5"/>
          <p:cNvSpPr/>
          <p:nvPr/>
        </p:nvSpPr>
        <p:spPr>
          <a:xfrm>
            <a:off x="2035951" y="4500570"/>
            <a:ext cx="5072098" cy="121444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ラムダ計算の式 </a:t>
            </a:r>
            <a:r>
              <a:rPr kumimoji="1" lang="en-US" altLang="ja-JP" i="1" dirty="0" smtClean="0"/>
              <a:t>e</a:t>
            </a:r>
            <a:r>
              <a:rPr kumimoji="1" lang="en-US" altLang="ja-JP" dirty="0" smtClean="0"/>
              <a:t> </a:t>
            </a:r>
            <a:r>
              <a:rPr kumimoji="1" lang="ja-JP" altLang="en-US" dirty="0" smtClean="0"/>
              <a:t>が自然数の型を持つならば</a:t>
            </a:r>
            <a:r>
              <a:rPr kumimoji="1" lang="en-US" altLang="ja-JP" dirty="0" smtClean="0"/>
              <a:t/>
            </a:r>
            <a:br>
              <a:rPr kumimoji="1" lang="en-US" altLang="ja-JP" dirty="0" smtClean="0"/>
            </a:br>
            <a:r>
              <a:rPr kumimoji="1" lang="ja-JP" altLang="en-US" dirty="0" smtClean="0"/>
              <a:t>コンパイル後のコードの実行結果</a:t>
            </a:r>
            <a:r>
              <a:rPr lang="ja-JP" altLang="en-US" dirty="0" smtClean="0"/>
              <a:t>は</a:t>
            </a:r>
            <a:r>
              <a:rPr lang="en-US" altLang="ja-JP" dirty="0" smtClean="0"/>
              <a:t/>
            </a:r>
            <a:br>
              <a:rPr lang="en-US" altLang="ja-JP" dirty="0" smtClean="0"/>
            </a:br>
            <a:r>
              <a:rPr lang="ja-JP" altLang="en-US" dirty="0" smtClean="0"/>
              <a:t>元のラムダ計算での計算と同じ値になる</a:t>
            </a:r>
            <a:endParaRPr kumimoji="1" lang="ja-JP" altLang="en-US" dirty="0"/>
          </a:p>
        </p:txBody>
      </p:sp>
      <p:sp>
        <p:nvSpPr>
          <p:cNvPr id="5" name="スライド番号プレースホルダ 4"/>
          <p:cNvSpPr>
            <a:spLocks noGrp="1"/>
          </p:cNvSpPr>
          <p:nvPr>
            <p:ph type="sldNum" sz="quarter" idx="12"/>
          </p:nvPr>
        </p:nvSpPr>
        <p:spPr/>
        <p:txBody>
          <a:bodyPr/>
          <a:lstStyle/>
          <a:p>
            <a:fld id="{79F24266-86CE-44BF-9720-CA2ABEC76352}" type="slidenum">
              <a:rPr kumimoji="1" lang="ja-JP" altLang="en-US" smtClean="0"/>
              <a:pPr/>
              <a:t>25</a:t>
            </a:fld>
            <a:endParaRPr kumimoji="1" lang="ja-JP"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証明の自動化</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存在量化子を充足させる </a:t>
            </a:r>
            <a:r>
              <a:rPr kumimoji="1" lang="en-US" altLang="ja-JP" dirty="0" smtClean="0"/>
              <a:t>witness </a:t>
            </a:r>
            <a:r>
              <a:rPr kumimoji="1" lang="ja-JP" altLang="en-US" dirty="0" smtClean="0"/>
              <a:t>をうまく探すことができる</a:t>
            </a:r>
            <a:r>
              <a:rPr lang="ja-JP" altLang="en-US" sz="2400" dirty="0"/>
              <a:t>らしい</a:t>
            </a:r>
            <a:endParaRPr kumimoji="1" lang="en-US" altLang="ja-JP" dirty="0" smtClean="0"/>
          </a:p>
          <a:p>
            <a:pPr lvl="1"/>
            <a:r>
              <a:rPr kumimoji="1" lang="ja-JP" altLang="en-US" dirty="0" smtClean="0"/>
              <a:t>型環境の </a:t>
            </a:r>
            <a:r>
              <a:rPr kumimoji="1" lang="en-US" altLang="ja-JP" dirty="0" smtClean="0"/>
              <a:t>weakening </a:t>
            </a:r>
            <a:r>
              <a:rPr kumimoji="1" lang="ja-JP" altLang="en-US" dirty="0" smtClean="0"/>
              <a:t>や式変換の正しさをそれぞれの中間言語について証明する面倒を軽減</a:t>
            </a:r>
            <a:endParaRPr kumimoji="1"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26</a:t>
            </a:fld>
            <a:endParaRPr kumimoji="1" lang="ja-JP"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CompCert</a:t>
            </a:r>
            <a:endParaRPr kumimoji="1" lang="ja-JP" altLang="en-US" dirty="0"/>
          </a:p>
        </p:txBody>
      </p:sp>
      <p:sp>
        <p:nvSpPr>
          <p:cNvPr id="3" name="テキスト プレースホルダ 2"/>
          <p:cNvSpPr>
            <a:spLocks noGrp="1"/>
          </p:cNvSpPr>
          <p:nvPr>
            <p:ph type="body" idx="1"/>
          </p:nvPr>
        </p:nvSpPr>
        <p:spPr/>
        <p:txBody>
          <a:bodyPr/>
          <a:lstStyle/>
          <a:p>
            <a:r>
              <a:rPr lang="en-US" altLang="ja-JP" dirty="0" smtClean="0"/>
              <a:t>“Formal </a:t>
            </a:r>
            <a:r>
              <a:rPr lang="en-US" altLang="ja-JP" dirty="0"/>
              <a:t>verification of a realistic </a:t>
            </a:r>
            <a:r>
              <a:rPr lang="en-US" altLang="ja-JP" dirty="0" smtClean="0"/>
              <a:t>compiler” by Xavier Leroy, 2008.</a:t>
            </a:r>
          </a:p>
          <a:p>
            <a:r>
              <a:rPr lang="en-US" altLang="ja-JP" dirty="0">
                <a:hlinkClick r:id="rId2"/>
              </a:rPr>
              <a:t>http://compcert.inria.fr</a:t>
            </a:r>
            <a:r>
              <a:rPr lang="en-US" altLang="ja-JP" dirty="0" smtClean="0">
                <a:hlinkClick r:id="rId2"/>
              </a:rPr>
              <a:t>/</a:t>
            </a:r>
            <a:endParaRPr kumimoji="1"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27</a:t>
            </a:fld>
            <a:endParaRPr kumimoji="1" lang="ja-JP"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CompCert</a:t>
            </a:r>
            <a:r>
              <a:rPr kumimoji="1" lang="en-US" altLang="ja-JP" dirty="0" smtClean="0"/>
              <a:t> </a:t>
            </a:r>
            <a:r>
              <a:rPr kumimoji="1" lang="ja-JP" altLang="en-US" dirty="0" smtClean="0"/>
              <a:t>とは</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Formally verified compiler</a:t>
            </a:r>
          </a:p>
          <a:p>
            <a:pPr lvl="1"/>
            <a:r>
              <a:rPr kumimoji="1" lang="ja-JP" altLang="en-US" dirty="0" smtClean="0"/>
              <a:t>入力言語</a:t>
            </a:r>
            <a:r>
              <a:rPr kumimoji="1" lang="en-US" altLang="ja-JP" dirty="0" smtClean="0"/>
              <a:t>: C </a:t>
            </a:r>
            <a:r>
              <a:rPr kumimoji="1" lang="ja-JP" altLang="en-US" dirty="0" smtClean="0"/>
              <a:t>のサブセット</a:t>
            </a:r>
            <a:endParaRPr kumimoji="1" lang="en-US" altLang="ja-JP" dirty="0" smtClean="0"/>
          </a:p>
          <a:p>
            <a:pPr lvl="1"/>
            <a:r>
              <a:rPr kumimoji="1" lang="ja-JP" altLang="en-US" dirty="0" smtClean="0"/>
              <a:t>出力言語</a:t>
            </a:r>
            <a:r>
              <a:rPr kumimoji="1" lang="en-US" altLang="ja-JP" dirty="0" smtClean="0"/>
              <a:t>:</a:t>
            </a:r>
            <a:r>
              <a:rPr kumimoji="1" lang="ja-JP" altLang="en-US" dirty="0" smtClean="0"/>
              <a:t> </a:t>
            </a:r>
            <a:r>
              <a:rPr kumimoji="1" lang="en-US" altLang="ja-JP" dirty="0" smtClean="0"/>
              <a:t>PowerPC </a:t>
            </a:r>
            <a:r>
              <a:rPr kumimoji="1" lang="ja-JP" altLang="en-US" dirty="0" smtClean="0"/>
              <a:t>アセンブリ</a:t>
            </a:r>
            <a:endParaRPr kumimoji="1" lang="en-US" altLang="ja-JP" dirty="0" smtClean="0"/>
          </a:p>
          <a:p>
            <a:pPr lvl="1"/>
            <a:endParaRPr lang="en-US" altLang="ja-JP" dirty="0"/>
          </a:p>
          <a:p>
            <a:pPr lvl="1"/>
            <a:r>
              <a:rPr lang="en-US" altLang="ja-JP" dirty="0" smtClean="0"/>
              <a:t>Coq </a:t>
            </a:r>
            <a:r>
              <a:rPr lang="ja-JP" altLang="en-US" dirty="0" smtClean="0"/>
              <a:t>でコンパイラの正しさを検証</a:t>
            </a:r>
            <a:endParaRPr lang="en-US" altLang="ja-JP" dirty="0" smtClean="0"/>
          </a:p>
          <a:p>
            <a:pPr lvl="1"/>
            <a:r>
              <a:rPr lang="ja-JP" altLang="en-US" dirty="0" smtClean="0"/>
              <a:t>トレースベースの </a:t>
            </a:r>
            <a:r>
              <a:rPr lang="en-US" altLang="ja-JP" dirty="0" smtClean="0"/>
              <a:t>natural semantics</a:t>
            </a:r>
          </a:p>
          <a:p>
            <a:pPr lvl="1"/>
            <a:r>
              <a:rPr kumimoji="1" lang="ja-JP" altLang="en-US" dirty="0" smtClean="0"/>
              <a:t>実用を考えた最適化</a:t>
            </a:r>
            <a:endParaRPr kumimoji="1"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28</a:t>
            </a:fld>
            <a:endParaRPr kumimoji="1" lang="ja-JP"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入力言語</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err="1" smtClean="0"/>
              <a:t>Clight</a:t>
            </a:r>
            <a:endParaRPr kumimoji="1" lang="en-US" altLang="ja-JP" dirty="0" smtClean="0"/>
          </a:p>
          <a:p>
            <a:pPr lvl="1"/>
            <a:r>
              <a:rPr lang="en-US" altLang="ja-JP" dirty="0" smtClean="0"/>
              <a:t>C </a:t>
            </a:r>
            <a:r>
              <a:rPr lang="ja-JP" altLang="en-US" dirty="0" smtClean="0"/>
              <a:t>のサブセット</a:t>
            </a:r>
            <a:endParaRPr lang="en-US" altLang="ja-JP" dirty="0" smtClean="0"/>
          </a:p>
          <a:p>
            <a:pPr lvl="1"/>
            <a:r>
              <a:rPr lang="ja-JP" altLang="en-US" dirty="0" smtClean="0"/>
              <a:t>使えないもの</a:t>
            </a:r>
            <a:r>
              <a:rPr lang="en-US" altLang="ja-JP" dirty="0" smtClean="0"/>
              <a:t>:</a:t>
            </a:r>
          </a:p>
          <a:p>
            <a:pPr lvl="2"/>
            <a:r>
              <a:rPr kumimoji="1" lang="en-US" altLang="ja-JP" dirty="0" smtClean="0"/>
              <a:t>long </a:t>
            </a:r>
            <a:r>
              <a:rPr kumimoji="1" lang="en-US" altLang="ja-JP" dirty="0" err="1" smtClean="0"/>
              <a:t>long</a:t>
            </a:r>
            <a:r>
              <a:rPr kumimoji="1" lang="en-US" altLang="ja-JP" dirty="0" smtClean="0"/>
              <a:t>, long double</a:t>
            </a:r>
          </a:p>
          <a:p>
            <a:pPr lvl="2"/>
            <a:r>
              <a:rPr lang="en-US" altLang="ja-JP" dirty="0" err="1" smtClean="0"/>
              <a:t>goto</a:t>
            </a:r>
            <a:endParaRPr lang="en-US" altLang="ja-JP" dirty="0" smtClean="0"/>
          </a:p>
          <a:p>
            <a:pPr lvl="2"/>
            <a:r>
              <a:rPr kumimoji="1" lang="ja-JP" altLang="en-US" dirty="0" smtClean="0"/>
              <a:t>可変個引数</a:t>
            </a:r>
            <a:endParaRPr kumimoji="1" lang="en-US" altLang="ja-JP" dirty="0" smtClean="0"/>
          </a:p>
          <a:p>
            <a:pPr lvl="1"/>
            <a:r>
              <a:rPr lang="ja-JP" altLang="en-US" dirty="0" smtClean="0"/>
              <a:t>意味論は決定的</a:t>
            </a:r>
            <a:endParaRPr kumimoji="1"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29</a:t>
            </a:fld>
            <a:endParaRPr kumimoji="1"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Certified compiler </a:t>
            </a:r>
            <a:r>
              <a:rPr kumimoji="1" lang="ja-JP" altLang="en-US" dirty="0" smtClean="0"/>
              <a:t>とは</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動作の正しさが証明されたコンパイラ</a:t>
            </a:r>
            <a:endParaRPr kumimoji="1" lang="en-US" altLang="ja-JP" dirty="0" smtClean="0"/>
          </a:p>
          <a:p>
            <a:pPr lvl="1"/>
            <a:r>
              <a:rPr lang="ja-JP" altLang="en-US" dirty="0"/>
              <a:t>正しさ</a:t>
            </a:r>
            <a:r>
              <a:rPr lang="en-US" altLang="ja-JP" dirty="0" smtClean="0"/>
              <a:t>?</a:t>
            </a:r>
          </a:p>
          <a:p>
            <a:pPr lvl="2"/>
            <a:r>
              <a:rPr lang="ja-JP" altLang="en-US" dirty="0" smtClean="0"/>
              <a:t>入力言語と出力言語の意味論</a:t>
            </a:r>
            <a:endParaRPr lang="en-US" altLang="ja-JP" dirty="0" smtClean="0"/>
          </a:p>
          <a:p>
            <a:pPr lvl="1"/>
            <a:r>
              <a:rPr kumimoji="1" lang="ja-JP" altLang="en-US" dirty="0" smtClean="0"/>
              <a:t>証明</a:t>
            </a:r>
            <a:r>
              <a:rPr kumimoji="1" lang="en-US" altLang="ja-JP" dirty="0" smtClean="0"/>
              <a:t>?</a:t>
            </a:r>
            <a:endParaRPr kumimoji="1"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3</a:t>
            </a:fld>
            <a:endParaRPr kumimoji="1" lang="ja-JP"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コンパイルの流れ</a:t>
            </a:r>
            <a:endParaRPr kumimoji="1" lang="ja-JP" altLang="en-US" dirty="0"/>
          </a:p>
        </p:txBody>
      </p:sp>
      <p:pic>
        <p:nvPicPr>
          <p:cNvPr id="1026" name="Picture 2" descr="http://compcert.inria.fr/diagram.png"/>
          <p:cNvPicPr>
            <a:picLocks noGrp="1" noChangeAspect="1" noChangeArrowheads="1"/>
          </p:cNvPicPr>
          <p:nvPr>
            <p:ph idx="1"/>
          </p:nvPr>
        </p:nvPicPr>
        <p:blipFill>
          <a:blip r:embed="rId3" cstate="print"/>
          <a:srcRect/>
          <a:stretch>
            <a:fillRect/>
          </a:stretch>
        </p:blipFill>
        <p:spPr bwMode="auto">
          <a:xfrm>
            <a:off x="428596" y="1834527"/>
            <a:ext cx="16242030" cy="3380423"/>
          </a:xfrm>
          <a:prstGeom prst="rect">
            <a:avLst/>
          </a:prstGeom>
          <a:noFill/>
        </p:spPr>
      </p:pic>
      <p:sp>
        <p:nvSpPr>
          <p:cNvPr id="5" name="テキスト ボックス 4"/>
          <p:cNvSpPr txBox="1"/>
          <p:nvPr/>
        </p:nvSpPr>
        <p:spPr>
          <a:xfrm>
            <a:off x="3929058" y="6060064"/>
            <a:ext cx="4929190" cy="369332"/>
          </a:xfrm>
          <a:prstGeom prst="rect">
            <a:avLst/>
          </a:prstGeom>
          <a:noFill/>
        </p:spPr>
        <p:txBody>
          <a:bodyPr wrap="square" rtlCol="0">
            <a:spAutoFit/>
          </a:bodyPr>
          <a:lstStyle/>
          <a:p>
            <a:pPr algn="r"/>
            <a:r>
              <a:rPr lang="en-US" altLang="ja-JP" dirty="0" smtClean="0"/>
              <a:t>http://compcert.inria.fr/diagram.png</a:t>
            </a:r>
            <a:endParaRPr kumimoji="1" lang="ja-JP" altLang="en-US" dirty="0"/>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30</a:t>
            </a:fld>
            <a:endParaRPr kumimoji="1" lang="ja-JP"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コンパイルの流れ</a:t>
            </a:r>
            <a:endParaRPr kumimoji="1" lang="ja-JP" altLang="en-US" dirty="0"/>
          </a:p>
        </p:txBody>
      </p:sp>
      <p:pic>
        <p:nvPicPr>
          <p:cNvPr id="1026" name="Picture 2" descr="http://compcert.inria.fr/diagram.png"/>
          <p:cNvPicPr>
            <a:picLocks noGrp="1" noChangeAspect="1" noChangeArrowheads="1"/>
          </p:cNvPicPr>
          <p:nvPr>
            <p:ph idx="1"/>
          </p:nvPr>
        </p:nvPicPr>
        <p:blipFill>
          <a:blip r:embed="rId3" cstate="print"/>
          <a:srcRect/>
          <a:stretch>
            <a:fillRect/>
          </a:stretch>
        </p:blipFill>
        <p:spPr bwMode="auto">
          <a:xfrm>
            <a:off x="-7572460" y="1785926"/>
            <a:ext cx="16242030" cy="3380423"/>
          </a:xfrm>
          <a:prstGeom prst="rect">
            <a:avLst/>
          </a:prstGeom>
          <a:noFill/>
        </p:spPr>
      </p:pic>
      <p:sp>
        <p:nvSpPr>
          <p:cNvPr id="5" name="テキスト ボックス 4"/>
          <p:cNvSpPr txBox="1"/>
          <p:nvPr/>
        </p:nvSpPr>
        <p:spPr>
          <a:xfrm>
            <a:off x="3929058" y="6060064"/>
            <a:ext cx="4929190" cy="369332"/>
          </a:xfrm>
          <a:prstGeom prst="rect">
            <a:avLst/>
          </a:prstGeom>
          <a:noFill/>
        </p:spPr>
        <p:txBody>
          <a:bodyPr wrap="square" rtlCol="0">
            <a:spAutoFit/>
          </a:bodyPr>
          <a:lstStyle/>
          <a:p>
            <a:pPr algn="r"/>
            <a:r>
              <a:rPr lang="en-US" altLang="ja-JP" dirty="0" smtClean="0"/>
              <a:t>http://compcert.inria.fr/diagram.png</a:t>
            </a:r>
            <a:endParaRPr kumimoji="1" lang="ja-JP" altLang="en-US" dirty="0"/>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31</a:t>
            </a:fld>
            <a:endParaRPr kumimoji="1" lang="ja-JP"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Verified Verifier Approach</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出力が正しいことを確かめる検証器を</a:t>
            </a:r>
            <a:r>
              <a:rPr kumimoji="1" lang="en-US" altLang="ja-JP" dirty="0" smtClean="0"/>
              <a:t/>
            </a:r>
            <a:br>
              <a:rPr kumimoji="1" lang="en-US" altLang="ja-JP" dirty="0" smtClean="0"/>
            </a:br>
            <a:r>
              <a:rPr kumimoji="1" lang="en-US" altLang="ja-JP" dirty="0" smtClean="0"/>
              <a:t>Coq </a:t>
            </a:r>
            <a:r>
              <a:rPr kumimoji="1" lang="ja-JP" altLang="en-US" dirty="0" err="1" smtClean="0"/>
              <a:t>で検</a:t>
            </a:r>
            <a:r>
              <a:rPr kumimoji="1" lang="ja-JP" altLang="en-US" dirty="0" smtClean="0"/>
              <a:t>証する</a:t>
            </a:r>
            <a:endParaRPr kumimoji="1" lang="en-US" altLang="ja-JP" dirty="0" smtClean="0"/>
          </a:p>
          <a:p>
            <a:pPr lvl="1"/>
            <a:r>
              <a:rPr kumimoji="1" lang="ja-JP" altLang="en-US" dirty="0" smtClean="0"/>
              <a:t>コンパイラの変換プロセス自体は検証しない</a:t>
            </a:r>
            <a:endParaRPr kumimoji="1" lang="en-US" altLang="ja-JP" dirty="0" smtClean="0"/>
          </a:p>
          <a:p>
            <a:pPr lvl="1"/>
            <a:r>
              <a:rPr lang="ja-JP" altLang="en-US" dirty="0" smtClean="0"/>
              <a:t>証明が簡単になる</a:t>
            </a:r>
            <a:endParaRPr lang="en-US" altLang="ja-JP" dirty="0" smtClean="0"/>
          </a:p>
          <a:p>
            <a:pPr lvl="1"/>
            <a:r>
              <a:rPr kumimoji="1" lang="ja-JP" altLang="en-US" dirty="0" smtClean="0"/>
              <a:t>常に正しい出力が得られる保証はない</a:t>
            </a:r>
            <a:endParaRPr kumimoji="1"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32</a:t>
            </a:fld>
            <a:endParaRPr kumimoji="1" lang="ja-JP"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1538" y="4800600"/>
            <a:ext cx="6207150" cy="566738"/>
          </a:xfrm>
        </p:spPr>
        <p:txBody>
          <a:bodyPr>
            <a:normAutofit/>
          </a:bodyPr>
          <a:lstStyle/>
          <a:p>
            <a:r>
              <a:rPr kumimoji="1" lang="ja-JP" altLang="en-US" dirty="0" smtClean="0"/>
              <a:t>出力コードのパフォーマンス</a:t>
            </a:r>
            <a:endParaRPr kumimoji="1" lang="ja-JP" altLang="en-US" dirty="0"/>
          </a:p>
        </p:txBody>
      </p:sp>
      <p:sp>
        <p:nvSpPr>
          <p:cNvPr id="6" name="テキスト プレースホルダ 5"/>
          <p:cNvSpPr>
            <a:spLocks noGrp="1"/>
          </p:cNvSpPr>
          <p:nvPr>
            <p:ph type="body" sz="half" idx="2"/>
          </p:nvPr>
        </p:nvSpPr>
        <p:spPr>
          <a:xfrm>
            <a:off x="1071538" y="5367338"/>
            <a:ext cx="7215238" cy="1133496"/>
          </a:xfrm>
        </p:spPr>
        <p:txBody>
          <a:bodyPr>
            <a:normAutofit/>
          </a:bodyPr>
          <a:lstStyle/>
          <a:p>
            <a:r>
              <a:rPr lang="en-US" altLang="ja-JP" dirty="0" smtClean="0"/>
              <a:t>The sources for the test programs are available in the test/c subdirectory of the </a:t>
            </a:r>
            <a:r>
              <a:rPr lang="en-US" altLang="ja-JP" dirty="0" err="1" smtClean="0"/>
              <a:t>CompCert</a:t>
            </a:r>
            <a:r>
              <a:rPr lang="en-US" altLang="ja-JP" dirty="0" smtClean="0"/>
              <a:t> distribution. Measurements were done on a PowerPC G5 Macintosh running </a:t>
            </a:r>
            <a:r>
              <a:rPr lang="en-US" altLang="ja-JP" dirty="0" err="1" smtClean="0"/>
              <a:t>MacOS</a:t>
            </a:r>
            <a:r>
              <a:rPr lang="en-US" altLang="ja-JP" dirty="0" smtClean="0"/>
              <a:t> X 10.4.</a:t>
            </a:r>
          </a:p>
          <a:p>
            <a:pPr algn="r"/>
            <a:r>
              <a:rPr lang="en-US" altLang="ja-JP" dirty="0" smtClean="0">
                <a:hlinkClick r:id="rId3"/>
              </a:rPr>
              <a:t>http://compcert.inria.fr/perfs.png</a:t>
            </a:r>
            <a:endParaRPr lang="en-US" altLang="ja-JP" dirty="0" smtClean="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33</a:t>
            </a:fld>
            <a:endParaRPr kumimoji="1" lang="ja-JP" altLang="en-US"/>
          </a:p>
        </p:txBody>
      </p:sp>
      <p:pic>
        <p:nvPicPr>
          <p:cNvPr id="50178" name="Picture 2" descr="CompCert benchmark results"/>
          <p:cNvPicPr>
            <a:picLocks noGrp="1" noChangeAspect="1" noChangeArrowheads="1"/>
          </p:cNvPicPr>
          <p:nvPr>
            <p:ph type="pic" idx="1"/>
          </p:nvPr>
        </p:nvPicPr>
        <p:blipFill>
          <a:blip r:embed="rId4" cstate="print"/>
          <a:stretch>
            <a:fillRect/>
          </a:stretch>
        </p:blipFill>
        <p:spPr bwMode="auto">
          <a:xfrm>
            <a:off x="1139016" y="612774"/>
            <a:ext cx="6865968" cy="413518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 certified compiler </a:t>
            </a:r>
            <a:br>
              <a:rPr lang="en-US" altLang="ja-JP" dirty="0" smtClean="0"/>
            </a:br>
            <a:r>
              <a:rPr lang="en-US" altLang="ja-JP" dirty="0" smtClean="0"/>
              <a:t>for an imperative language</a:t>
            </a:r>
            <a:endParaRPr kumimoji="1" lang="ja-JP" altLang="en-US" dirty="0"/>
          </a:p>
        </p:txBody>
      </p:sp>
      <p:sp>
        <p:nvSpPr>
          <p:cNvPr id="3" name="テキスト プレースホルダ 2"/>
          <p:cNvSpPr>
            <a:spLocks noGrp="1"/>
          </p:cNvSpPr>
          <p:nvPr>
            <p:ph type="body" idx="1"/>
          </p:nvPr>
        </p:nvSpPr>
        <p:spPr/>
        <p:txBody>
          <a:bodyPr/>
          <a:lstStyle/>
          <a:p>
            <a:r>
              <a:rPr kumimoji="1" lang="en-US" altLang="ja-JP" dirty="0" smtClean="0"/>
              <a:t>Yves </a:t>
            </a:r>
            <a:r>
              <a:rPr kumimoji="1" lang="en-US" altLang="ja-JP" dirty="0" err="1" smtClean="0"/>
              <a:t>Bertot</a:t>
            </a:r>
            <a:r>
              <a:rPr kumimoji="1" lang="en-US" altLang="ja-JP" dirty="0" smtClean="0"/>
              <a:t> 1998</a:t>
            </a:r>
            <a:endParaRPr kumimoji="1"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4</a:t>
            </a:fld>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概要</a:t>
            </a:r>
            <a:endParaRPr kumimoji="1" lang="ja-JP" altLang="en-US" dirty="0"/>
          </a:p>
        </p:txBody>
      </p:sp>
      <p:sp>
        <p:nvSpPr>
          <p:cNvPr id="5" name="コンテンツ プレースホルダ 4"/>
          <p:cNvSpPr>
            <a:spLocks noGrp="1"/>
          </p:cNvSpPr>
          <p:nvPr>
            <p:ph idx="1"/>
          </p:nvPr>
        </p:nvSpPr>
        <p:spPr/>
        <p:txBody>
          <a:bodyPr/>
          <a:lstStyle/>
          <a:p>
            <a:r>
              <a:rPr kumimoji="1" lang="ja-JP" altLang="en-US" dirty="0" smtClean="0"/>
              <a:t>簡単な命令型言語をアセンブリに落とす </a:t>
            </a:r>
            <a:r>
              <a:rPr kumimoji="1" lang="en-US" altLang="ja-JP" dirty="0" smtClean="0"/>
              <a:t>certified compiler</a:t>
            </a:r>
          </a:p>
          <a:p>
            <a:pPr lvl="1"/>
            <a:r>
              <a:rPr lang="en-US" altLang="ja-JP" dirty="0" smtClean="0"/>
              <a:t>Coq </a:t>
            </a:r>
            <a:r>
              <a:rPr lang="ja-JP" altLang="en-US" dirty="0" smtClean="0"/>
              <a:t>でコンパイラの正しさを検証</a:t>
            </a:r>
            <a:endParaRPr lang="en-US" altLang="ja-JP" dirty="0" smtClean="0"/>
          </a:p>
          <a:p>
            <a:pPr lvl="1"/>
            <a:r>
              <a:rPr lang="en-US" altLang="ja-JP" dirty="0" smtClean="0"/>
              <a:t>Natural semantics</a:t>
            </a:r>
            <a:endParaRPr lang="en-US" altLang="ja-JP" dirty="0"/>
          </a:p>
          <a:p>
            <a:pPr lvl="1"/>
            <a:endParaRPr lang="en-US" altLang="ja-JP" dirty="0" smtClean="0"/>
          </a:p>
          <a:p>
            <a:pPr lvl="1"/>
            <a:r>
              <a:rPr kumimoji="1" lang="ja-JP" altLang="en-US" dirty="0" smtClean="0"/>
              <a:t>出力の </a:t>
            </a:r>
            <a:r>
              <a:rPr kumimoji="1" lang="en-US" altLang="ja-JP" dirty="0" smtClean="0"/>
              <a:t>uniqueness </a:t>
            </a:r>
            <a:r>
              <a:rPr kumimoji="1" lang="ja-JP" altLang="en-US" dirty="0" smtClean="0"/>
              <a:t>と </a:t>
            </a:r>
            <a:r>
              <a:rPr kumimoji="1" lang="en-US" altLang="ja-JP" dirty="0" smtClean="0"/>
              <a:t>self-</a:t>
            </a:r>
            <a:r>
              <a:rPr kumimoji="1" lang="en-US" altLang="ja-JP" dirty="0" err="1" smtClean="0"/>
              <a:t>containedness</a:t>
            </a:r>
            <a:endParaRPr kumimoji="1" lang="en-US" altLang="ja-JP" dirty="0" smtClean="0"/>
          </a:p>
          <a:p>
            <a:pPr lvl="2"/>
            <a:r>
              <a:rPr lang="ja-JP" altLang="en-US" dirty="0" smtClean="0"/>
              <a:t>コードの再帰的コンパイルのために必要</a:t>
            </a:r>
            <a:endParaRPr kumimoji="1" lang="en-US" altLang="ja-JP" dirty="0" smtClean="0"/>
          </a:p>
          <a:p>
            <a:pPr lvl="1"/>
            <a:r>
              <a:rPr kumimoji="1" lang="en-US" altLang="ja-JP" dirty="0" smtClean="0">
                <a:solidFill>
                  <a:schemeClr val="bg1">
                    <a:lumMod val="50000"/>
                  </a:schemeClr>
                </a:solidFill>
              </a:rPr>
              <a:t>“Course-of-value” induction</a:t>
            </a:r>
            <a:endParaRPr kumimoji="1" lang="ja-JP" altLang="en-US" dirty="0">
              <a:solidFill>
                <a:schemeClr val="bg1">
                  <a:lumMod val="50000"/>
                </a:schemeClr>
              </a:solidFill>
            </a:endParaRPr>
          </a:p>
        </p:txBody>
      </p:sp>
      <p:sp>
        <p:nvSpPr>
          <p:cNvPr id="6" name="スライド番号プレースホルダ 5"/>
          <p:cNvSpPr>
            <a:spLocks noGrp="1"/>
          </p:cNvSpPr>
          <p:nvPr>
            <p:ph type="sldNum" sz="quarter" idx="12"/>
          </p:nvPr>
        </p:nvSpPr>
        <p:spPr/>
        <p:txBody>
          <a:bodyPr/>
          <a:lstStyle/>
          <a:p>
            <a:fld id="{79F24266-86CE-44BF-9720-CA2ABEC76352}" type="slidenum">
              <a:rPr kumimoji="1" lang="ja-JP" altLang="en-US" smtClean="0"/>
              <a:pPr/>
              <a:t>5</a:t>
            </a:fld>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入力言語</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単純な命令型言語</a:t>
            </a:r>
            <a:endParaRPr kumimoji="1" lang="en-US" altLang="ja-JP" dirty="0" smtClean="0"/>
          </a:p>
          <a:p>
            <a:pPr lvl="1"/>
            <a:r>
              <a:rPr lang="ja-JP" altLang="en-US" dirty="0" smtClean="0"/>
              <a:t>文</a:t>
            </a:r>
            <a:endParaRPr lang="en-US" altLang="ja-JP" dirty="0" smtClean="0"/>
          </a:p>
          <a:p>
            <a:pPr lvl="2"/>
            <a:r>
              <a:rPr kumimoji="1" lang="ja-JP" altLang="en-US" dirty="0"/>
              <a:t>代入</a:t>
            </a:r>
            <a:r>
              <a:rPr kumimoji="1" lang="ja-JP" altLang="en-US" dirty="0" smtClean="0"/>
              <a:t>文</a:t>
            </a:r>
            <a:endParaRPr kumimoji="1" lang="en-US" altLang="ja-JP" dirty="0" smtClean="0"/>
          </a:p>
          <a:p>
            <a:pPr lvl="2"/>
            <a:r>
              <a:rPr lang="en-US" altLang="ja-JP" dirty="0" smtClean="0"/>
              <a:t>If </a:t>
            </a:r>
            <a:r>
              <a:rPr lang="ja-JP" altLang="en-US" dirty="0" smtClean="0"/>
              <a:t>文</a:t>
            </a:r>
            <a:endParaRPr lang="en-US" altLang="ja-JP" dirty="0" smtClean="0"/>
          </a:p>
          <a:p>
            <a:pPr lvl="2"/>
            <a:r>
              <a:rPr kumimoji="1" lang="en-US" altLang="ja-JP" dirty="0" smtClean="0"/>
              <a:t>While </a:t>
            </a:r>
            <a:r>
              <a:rPr kumimoji="1" lang="ja-JP" altLang="en-US" dirty="0" smtClean="0"/>
              <a:t>文</a:t>
            </a:r>
            <a:endParaRPr kumimoji="1" lang="en-US" altLang="ja-JP" dirty="0" smtClean="0"/>
          </a:p>
          <a:p>
            <a:pPr lvl="2"/>
            <a:r>
              <a:rPr kumimoji="1" lang="en-US" altLang="ja-JP" dirty="0" smtClean="0"/>
              <a:t>Sequence</a:t>
            </a:r>
          </a:p>
          <a:p>
            <a:pPr lvl="1"/>
            <a:r>
              <a:rPr lang="ja-JP" altLang="en-US" dirty="0" smtClean="0"/>
              <a:t>式</a:t>
            </a:r>
            <a:endParaRPr lang="en-US" altLang="ja-JP" dirty="0" smtClean="0"/>
          </a:p>
          <a:p>
            <a:pPr lvl="2"/>
            <a:r>
              <a:rPr kumimoji="1" lang="en-US" altLang="ja-JP" dirty="0" smtClean="0"/>
              <a:t>Integers</a:t>
            </a:r>
          </a:p>
          <a:p>
            <a:pPr lvl="2"/>
            <a:r>
              <a:rPr kumimoji="1" lang="en-US" altLang="ja-JP" dirty="0" smtClean="0"/>
              <a:t>Booleans</a:t>
            </a:r>
            <a:endParaRPr kumimoji="1" lang="ja-JP" altLang="en-US"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6</a:t>
            </a:fld>
            <a:endParaRPr kumimoji="1"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出力言語</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単純な型無しアセンブリ言語</a:t>
            </a:r>
            <a:endParaRPr kumimoji="1" lang="en-US" altLang="ja-JP" dirty="0" smtClean="0"/>
          </a:p>
          <a:p>
            <a:pPr lvl="1"/>
            <a:r>
              <a:rPr lang="en-US" altLang="ja-JP" dirty="0" err="1" smtClean="0"/>
              <a:t>Goto</a:t>
            </a:r>
            <a:r>
              <a:rPr lang="en-US" altLang="ja-JP" dirty="0" smtClean="0"/>
              <a:t>, b</a:t>
            </a:r>
            <a:r>
              <a:rPr kumimoji="1" lang="en-US" altLang="ja-JP" dirty="0" smtClean="0"/>
              <a:t>ranch_if_</a:t>
            </a:r>
            <a:r>
              <a:rPr lang="en-US" altLang="ja-JP" dirty="0" smtClean="0"/>
              <a:t>0, label</a:t>
            </a:r>
          </a:p>
          <a:p>
            <a:pPr lvl="1"/>
            <a:r>
              <a:rPr kumimoji="1" lang="en-US" altLang="ja-JP" dirty="0" smtClean="0"/>
              <a:t>Push, p</a:t>
            </a:r>
            <a:r>
              <a:rPr lang="en-US" altLang="ja-JP" dirty="0" smtClean="0"/>
              <a:t>op</a:t>
            </a:r>
          </a:p>
          <a:p>
            <a:pPr lvl="1"/>
            <a:r>
              <a:rPr kumimoji="1" lang="en-US" altLang="ja-JP" dirty="0" smtClean="0"/>
              <a:t>Add, sub, and, not, </a:t>
            </a:r>
            <a:r>
              <a:rPr kumimoji="1" lang="en-US" altLang="ja-JP" dirty="0" err="1" smtClean="0"/>
              <a:t>eq</a:t>
            </a:r>
            <a:r>
              <a:rPr kumimoji="1" lang="en-US" altLang="ja-JP" dirty="0" smtClean="0"/>
              <a:t>, </a:t>
            </a:r>
            <a:r>
              <a:rPr kumimoji="1" lang="en-US" altLang="ja-JP" dirty="0" err="1" smtClean="0"/>
              <a:t>gt</a:t>
            </a:r>
            <a:endParaRPr kumimoji="1" lang="en-US" altLang="ja-JP" dirty="0" smtClean="0"/>
          </a:p>
          <a:p>
            <a:pPr lvl="1"/>
            <a:r>
              <a:rPr lang="en-US" altLang="ja-JP" dirty="0" smtClean="0"/>
              <a:t>Load, store, immediate</a:t>
            </a:r>
            <a:endParaRPr kumimoji="1" lang="en-US" altLang="ja-JP" dirty="0" smtClean="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7</a:t>
            </a:fld>
            <a:endParaRPr kumimoji="1"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再帰的コンパイル</a:t>
            </a:r>
            <a:endParaRPr kumimoji="1" lang="ja-JP" altLang="en-US" dirty="0"/>
          </a:p>
        </p:txBody>
      </p:sp>
      <p:sp>
        <p:nvSpPr>
          <p:cNvPr id="3" name="コンテンツ プレースホルダ 2"/>
          <p:cNvSpPr>
            <a:spLocks noGrp="1"/>
          </p:cNvSpPr>
          <p:nvPr>
            <p:ph idx="1"/>
          </p:nvPr>
        </p:nvSpPr>
        <p:spPr/>
        <p:txBody>
          <a:bodyPr/>
          <a:lstStyle/>
          <a:p>
            <a:pPr indent="-457200">
              <a:buNone/>
            </a:pPr>
            <a:r>
              <a:rPr kumimoji="1" lang="en-US" altLang="ja-JP" dirty="0" smtClean="0"/>
              <a:t>[[ if </a:t>
            </a:r>
            <a:r>
              <a:rPr kumimoji="1" lang="en-US" altLang="ja-JP" i="1" dirty="0" smtClean="0"/>
              <a:t>E</a:t>
            </a:r>
            <a:r>
              <a:rPr kumimoji="1" lang="en-US" altLang="ja-JP" dirty="0" smtClean="0"/>
              <a:t> then </a:t>
            </a:r>
            <a:r>
              <a:rPr kumimoji="1" lang="en-US" altLang="ja-JP" i="1" dirty="0" smtClean="0"/>
              <a:t>I</a:t>
            </a:r>
            <a:r>
              <a:rPr kumimoji="1" lang="en-US" altLang="ja-JP" baseline="-25000" dirty="0" smtClean="0"/>
              <a:t>1</a:t>
            </a:r>
            <a:r>
              <a:rPr lang="en-US" altLang="ja-JP" dirty="0" smtClean="0"/>
              <a:t> else </a:t>
            </a:r>
            <a:r>
              <a:rPr lang="en-US" altLang="ja-JP" i="1" dirty="0" smtClean="0"/>
              <a:t>I</a:t>
            </a:r>
            <a:r>
              <a:rPr lang="en-US" altLang="ja-JP" baseline="-25000" dirty="0" smtClean="0"/>
              <a:t>2</a:t>
            </a:r>
            <a:r>
              <a:rPr lang="en-US" altLang="ja-JP" dirty="0" smtClean="0"/>
              <a:t> ]] :=</a:t>
            </a:r>
            <a:br>
              <a:rPr lang="en-US" altLang="ja-JP" dirty="0" smtClean="0"/>
            </a:br>
            <a:r>
              <a:rPr lang="en-US" altLang="ja-JP" dirty="0" smtClean="0"/>
              <a:t>[[ E ]]</a:t>
            </a:r>
            <a:br>
              <a:rPr lang="en-US" altLang="ja-JP" dirty="0" smtClean="0"/>
            </a:br>
            <a:r>
              <a:rPr lang="en-US" altLang="ja-JP" dirty="0" smtClean="0"/>
              <a:t>branch_if_0  </a:t>
            </a:r>
            <a:r>
              <a:rPr lang="en-US" altLang="ja-JP" i="1" dirty="0" smtClean="0"/>
              <a:t>n</a:t>
            </a:r>
            <a:r>
              <a:rPr lang="en-US" altLang="ja-JP" dirty="0" smtClean="0"/>
              <a:t/>
            </a:r>
            <a:br>
              <a:rPr lang="en-US" altLang="ja-JP" dirty="0" smtClean="0"/>
            </a:br>
            <a:r>
              <a:rPr lang="en-US" altLang="ja-JP" dirty="0" smtClean="0"/>
              <a:t>[[ </a:t>
            </a:r>
            <a:r>
              <a:rPr lang="en-US" altLang="ja-JP" i="1" dirty="0" smtClean="0"/>
              <a:t>I</a:t>
            </a:r>
            <a:r>
              <a:rPr lang="en-US" altLang="ja-JP" baseline="-25000" dirty="0" smtClean="0"/>
              <a:t>1</a:t>
            </a:r>
            <a:r>
              <a:rPr lang="en-US" altLang="ja-JP" dirty="0" smtClean="0"/>
              <a:t> ]]</a:t>
            </a:r>
            <a:br>
              <a:rPr lang="en-US" altLang="ja-JP" dirty="0" smtClean="0"/>
            </a:br>
            <a:r>
              <a:rPr lang="en-US" altLang="ja-JP" dirty="0" err="1" smtClean="0"/>
              <a:t>goto</a:t>
            </a:r>
            <a:r>
              <a:rPr lang="en-US" altLang="ja-JP" dirty="0" smtClean="0"/>
              <a:t> </a:t>
            </a:r>
            <a:r>
              <a:rPr lang="en-US" altLang="ja-JP" i="1" dirty="0" smtClean="0"/>
              <a:t>n</a:t>
            </a:r>
            <a:r>
              <a:rPr lang="en-US" altLang="ja-JP" dirty="0" smtClean="0"/>
              <a:t>+1</a:t>
            </a:r>
            <a:br>
              <a:rPr lang="en-US" altLang="ja-JP" dirty="0" smtClean="0"/>
            </a:br>
            <a:r>
              <a:rPr lang="en-US" altLang="ja-JP" dirty="0" smtClean="0"/>
              <a:t>label </a:t>
            </a:r>
            <a:r>
              <a:rPr lang="en-US" altLang="ja-JP" i="1" dirty="0" smtClean="0"/>
              <a:t>n</a:t>
            </a:r>
            <a:r>
              <a:rPr lang="en-US" altLang="ja-JP" dirty="0" smtClean="0"/>
              <a:t/>
            </a:r>
            <a:br>
              <a:rPr lang="en-US" altLang="ja-JP" dirty="0" smtClean="0"/>
            </a:br>
            <a:r>
              <a:rPr lang="en-US" altLang="ja-JP" dirty="0" smtClean="0"/>
              <a:t>[[ </a:t>
            </a:r>
            <a:r>
              <a:rPr lang="en-US" altLang="ja-JP" i="1" dirty="0" smtClean="0"/>
              <a:t>I</a:t>
            </a:r>
            <a:r>
              <a:rPr lang="en-US" altLang="ja-JP" baseline="-25000" dirty="0" smtClean="0"/>
              <a:t>2</a:t>
            </a:r>
            <a:r>
              <a:rPr lang="en-US" altLang="ja-JP" dirty="0" smtClean="0"/>
              <a:t> ]]</a:t>
            </a:r>
            <a:br>
              <a:rPr lang="en-US" altLang="ja-JP" dirty="0" smtClean="0"/>
            </a:br>
            <a:r>
              <a:rPr lang="en-US" altLang="ja-JP" dirty="0" smtClean="0"/>
              <a:t>label </a:t>
            </a:r>
            <a:r>
              <a:rPr lang="en-US" altLang="ja-JP" i="1" dirty="0" smtClean="0"/>
              <a:t>n</a:t>
            </a:r>
            <a:r>
              <a:rPr lang="en-US" altLang="ja-JP" dirty="0" smtClean="0"/>
              <a:t>+1</a:t>
            </a:r>
            <a:endParaRPr kumimoji="1" lang="ja-JP" altLang="en-US" baseline="-25000"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8</a:t>
            </a:fld>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ラベルの </a:t>
            </a:r>
            <a:r>
              <a:rPr kumimoji="1" lang="en-US" altLang="ja-JP" dirty="0" smtClean="0"/>
              <a:t>Uniqueness</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二つのアセンブリ命令列 </a:t>
            </a:r>
            <a:r>
              <a:rPr kumimoji="1" lang="en-US" altLang="ja-JP" i="1" dirty="0" smtClean="0"/>
              <a:t>pg</a:t>
            </a:r>
            <a:r>
              <a:rPr kumimoji="1" lang="en-US" altLang="ja-JP" baseline="-25000" dirty="0" smtClean="0"/>
              <a:t>1</a:t>
            </a:r>
            <a:r>
              <a:rPr kumimoji="1" lang="en-US" altLang="ja-JP" dirty="0" smtClean="0"/>
              <a:t>, </a:t>
            </a:r>
            <a:r>
              <a:rPr kumimoji="1" lang="en-US" altLang="ja-JP" i="1" dirty="0" smtClean="0"/>
              <a:t>pg</a:t>
            </a:r>
            <a:r>
              <a:rPr kumimoji="1" lang="en-US" altLang="ja-JP" baseline="-25000" dirty="0" smtClean="0"/>
              <a:t>2</a:t>
            </a:r>
            <a:r>
              <a:rPr kumimoji="1" lang="en-US" altLang="ja-JP" dirty="0" smtClean="0"/>
              <a:t> </a:t>
            </a:r>
            <a:r>
              <a:rPr kumimoji="1" lang="ja-JP" altLang="en-US" dirty="0" smtClean="0"/>
              <a:t>が</a:t>
            </a:r>
            <a:r>
              <a:rPr kumimoji="1" lang="en-US" altLang="ja-JP" dirty="0" smtClean="0"/>
              <a:t/>
            </a:r>
            <a:br>
              <a:rPr kumimoji="1" lang="en-US" altLang="ja-JP" dirty="0" smtClean="0"/>
            </a:br>
            <a:r>
              <a:rPr kumimoji="1" lang="ja-JP" altLang="en-US" dirty="0" smtClean="0"/>
              <a:t>正しく連結できるためには</a:t>
            </a:r>
            <a:r>
              <a:rPr kumimoji="1" lang="en-US" altLang="ja-JP" dirty="0" smtClean="0"/>
              <a:t/>
            </a:r>
            <a:br>
              <a:rPr kumimoji="1" lang="en-US" altLang="ja-JP" dirty="0" smtClean="0"/>
            </a:br>
            <a:r>
              <a:rPr kumimoji="1" lang="ja-JP" altLang="en-US" dirty="0" smtClean="0"/>
              <a:t>命令列内のラベルが全て</a:t>
            </a:r>
            <a:r>
              <a:rPr kumimoji="1" lang="en-US" altLang="ja-JP" dirty="0" smtClean="0"/>
              <a:t/>
            </a:r>
            <a:br>
              <a:rPr kumimoji="1" lang="en-US" altLang="ja-JP" dirty="0" smtClean="0"/>
            </a:br>
            <a:r>
              <a:rPr kumimoji="1" lang="ja-JP" altLang="en-US" dirty="0" smtClean="0"/>
              <a:t>一意でないといけない</a:t>
            </a:r>
            <a:endParaRPr lang="en-US" altLang="ja-JP" dirty="0"/>
          </a:p>
        </p:txBody>
      </p:sp>
      <p:sp>
        <p:nvSpPr>
          <p:cNvPr id="4" name="スライド番号プレースホルダ 3"/>
          <p:cNvSpPr>
            <a:spLocks noGrp="1"/>
          </p:cNvSpPr>
          <p:nvPr>
            <p:ph type="sldNum" sz="quarter" idx="12"/>
          </p:nvPr>
        </p:nvSpPr>
        <p:spPr/>
        <p:txBody>
          <a:bodyPr/>
          <a:lstStyle/>
          <a:p>
            <a:fld id="{79F24266-86CE-44BF-9720-CA2ABEC76352}" type="slidenum">
              <a:rPr kumimoji="1" lang="ja-JP" altLang="en-US" smtClean="0"/>
              <a:pPr/>
              <a:t>9</a:t>
            </a:fld>
            <a:endParaRPr kumimoji="1"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1067</TotalTime>
  <Words>855</Words>
  <Application>Microsoft Office PowerPoint</Application>
  <PresentationFormat>画面に合わせる (4:3)</PresentationFormat>
  <Paragraphs>196</Paragraphs>
  <Slides>33</Slides>
  <Notes>10</Notes>
  <HiddenSlides>0</HiddenSlides>
  <MMClips>0</MMClips>
  <ScaleCrop>false</ScaleCrop>
  <HeadingPairs>
    <vt:vector size="4" baseType="variant">
      <vt:variant>
        <vt:lpstr>テーマ</vt:lpstr>
      </vt:variant>
      <vt:variant>
        <vt:i4>1</vt:i4>
      </vt:variant>
      <vt:variant>
        <vt:lpstr>スライド タイトル</vt:lpstr>
      </vt:variant>
      <vt:variant>
        <vt:i4>33</vt:i4>
      </vt:variant>
    </vt:vector>
  </HeadingPairs>
  <TitlesOfParts>
    <vt:vector size="34" baseType="lpstr">
      <vt:lpstr>Office テーマ</vt:lpstr>
      <vt:lpstr>米澤研究室全体ミーティング 2010/2/17</vt:lpstr>
      <vt:lpstr>今日の話</vt:lpstr>
      <vt:lpstr>Certified compiler とは</vt:lpstr>
      <vt:lpstr>A certified compiler  for an imperative language</vt:lpstr>
      <vt:lpstr>概要</vt:lpstr>
      <vt:lpstr>入力言語</vt:lpstr>
      <vt:lpstr>出力言語</vt:lpstr>
      <vt:lpstr>再帰的コンパイル</vt:lpstr>
      <vt:lpstr>ラベルの Uniqueness</vt:lpstr>
      <vt:lpstr>命令列の Self-containedness</vt:lpstr>
      <vt:lpstr>コンパイラの性質</vt:lpstr>
      <vt:lpstr>コンパイラの性質</vt:lpstr>
      <vt:lpstr>From System F  to typed assembly language</vt:lpstr>
      <vt:lpstr>概要</vt:lpstr>
      <vt:lpstr>入力言語</vt:lpstr>
      <vt:lpstr>出力言語</vt:lpstr>
      <vt:lpstr>コンパイルの流れ</vt:lpstr>
      <vt:lpstr>コンパイラの性質</vt:lpstr>
      <vt:lpstr>Lambda Tamer</vt:lpstr>
      <vt:lpstr>Lambda Tamer</vt:lpstr>
      <vt:lpstr>入力言語</vt:lpstr>
      <vt:lpstr>出力言語</vt:lpstr>
      <vt:lpstr>コンパイルの流れ</vt:lpstr>
      <vt:lpstr>表示的意味論</vt:lpstr>
      <vt:lpstr>コンパイラの性質</vt:lpstr>
      <vt:lpstr>証明の自動化</vt:lpstr>
      <vt:lpstr>CompCert</vt:lpstr>
      <vt:lpstr>CompCert とは</vt:lpstr>
      <vt:lpstr>入力言語</vt:lpstr>
      <vt:lpstr>コンパイルの流れ</vt:lpstr>
      <vt:lpstr>コンパイルの流れ</vt:lpstr>
      <vt:lpstr>Verified Verifier Approach</vt:lpstr>
      <vt:lpstr>出力コードのパフォーマンス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米澤研究室全体ミーティング 2010/2/17</dc:title>
  <dc:creator>渡邊裕貴</dc:creator>
  <cp:lastModifiedBy>渡邊裕貴</cp:lastModifiedBy>
  <cp:revision>527</cp:revision>
  <dcterms:created xsi:type="dcterms:W3CDTF">2010-02-16T03:28:03Z</dcterms:created>
  <dcterms:modified xsi:type="dcterms:W3CDTF">2010-02-17T07:59:40Z</dcterms:modified>
  <cp:contentStatus>最終版</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