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4"/>
  </p:notesMasterIdLst>
  <p:sldIdLst>
    <p:sldId id="256" r:id="rId2"/>
    <p:sldId id="257" r:id="rId3"/>
    <p:sldId id="260" r:id="rId4"/>
    <p:sldId id="263" r:id="rId5"/>
    <p:sldId id="264" r:id="rId6"/>
    <p:sldId id="268" r:id="rId7"/>
    <p:sldId id="261" r:id="rId8"/>
    <p:sldId id="270" r:id="rId9"/>
    <p:sldId id="271" r:id="rId10"/>
    <p:sldId id="258" r:id="rId11"/>
    <p:sldId id="259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77" r:id="rId20"/>
    <p:sldId id="280" r:id="rId21"/>
    <p:sldId id="281" r:id="rId22"/>
    <p:sldId id="282" r:id="rId23"/>
    <p:sldId id="262" r:id="rId24"/>
    <p:sldId id="285" r:id="rId25"/>
    <p:sldId id="283" r:id="rId26"/>
    <p:sldId id="284" r:id="rId27"/>
    <p:sldId id="287" r:id="rId28"/>
    <p:sldId id="288" r:id="rId29"/>
    <p:sldId id="286" r:id="rId30"/>
    <p:sldId id="289" r:id="rId31"/>
    <p:sldId id="290" r:id="rId32"/>
    <p:sldId id="267" r:id="rId3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B2BD0-CD1F-4C01-A162-6CB371C79748}" type="datetimeFigureOut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8BBA4-46C4-4F08-A65F-AD86F1DC8D6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BBA4-46C4-4F08-A65F-AD86F1DC8D6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不必要なデータの変化の伝搬を防ぐために</a:t>
            </a:r>
            <a:r>
              <a:rPr kumimoji="1" lang="en-US" altLang="ja-JP" dirty="0" err="1" smtClean="0"/>
              <a:t>ccf</a:t>
            </a:r>
            <a:r>
              <a:rPr kumimoji="1" lang="ja-JP" altLang="en-US" dirty="0" smtClean="0"/>
              <a:t>は必要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BBA4-46C4-4F08-A65F-AD86F1DC8D6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型：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bool</a:t>
            </a:r>
            <a:r>
              <a:rPr kumimoji="1" lang="en-US" altLang="ja-JP" dirty="0" smtClean="0"/>
              <a:t>,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ガンマ型の</a:t>
            </a:r>
            <a:r>
              <a:rPr kumimoji="1" lang="en-US" altLang="ja-JP" baseline="0" dirty="0" smtClean="0"/>
              <a:t>modifiable, stable function, changeable function</a:t>
            </a:r>
          </a:p>
          <a:p>
            <a:r>
              <a:rPr kumimoji="1" lang="ja-JP" altLang="en-US" baseline="0" dirty="0" smtClean="0"/>
              <a:t>式：</a:t>
            </a:r>
            <a:r>
              <a:rPr kumimoji="1" lang="en-US" altLang="ja-JP" baseline="0" dirty="0" smtClean="0"/>
              <a:t>stable exp</a:t>
            </a:r>
            <a:r>
              <a:rPr kumimoji="1" lang="ja-JP" altLang="en-US" baseline="0" dirty="0" smtClean="0"/>
              <a:t>は</a:t>
            </a:r>
            <a:r>
              <a:rPr kumimoji="1" lang="en-US" altLang="ja-JP" baseline="0" dirty="0" smtClean="0"/>
              <a:t>modifiable</a:t>
            </a:r>
            <a:r>
              <a:rPr kumimoji="1" lang="ja-JP" altLang="en-US" baseline="0" dirty="0" err="1" smtClean="0"/>
              <a:t>に依</a:t>
            </a:r>
            <a:r>
              <a:rPr kumimoji="1" lang="ja-JP" altLang="en-US" baseline="0" dirty="0" smtClean="0"/>
              <a:t>存しない</a:t>
            </a:r>
            <a:endParaRPr kumimoji="1" lang="en-US" altLang="ja-JP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BBA4-46C4-4F08-A65F-AD86F1DC8D62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&lt;</a:t>
            </a:r>
            <a:r>
              <a:rPr kumimoji="1" lang="en-US" altLang="ja-JP" dirty="0" err="1" smtClean="0"/>
              <a:t>Tc</a:t>
            </a:r>
            <a:r>
              <a:rPr kumimoji="1" lang="en-US" altLang="ja-JP" dirty="0" smtClean="0"/>
              <a:t>&gt;l:r = r</a:t>
            </a:r>
            <a:r>
              <a:rPr kumimoji="1" lang="ja-JP" altLang="en-US" dirty="0" smtClean="0"/>
              <a:t>型の</a:t>
            </a:r>
            <a:r>
              <a:rPr kumimoji="1" lang="en-US" altLang="ja-JP" dirty="0" smtClean="0"/>
              <a:t>modifiable</a:t>
            </a:r>
            <a:r>
              <a:rPr kumimoji="1" lang="ja-JP" altLang="en-US" dirty="0" smtClean="0"/>
              <a:t>とそのロケーションを作成したこと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BBA4-46C4-4F08-A65F-AD86F1DC8D62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94719-1349-4FE1-B6CE-A05F6DF2E90F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A0B8-CAB7-49B5-A64E-C03A7601003F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1BA81-3DED-4573-83F3-4C16266B63AB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58A8A-C90B-4C74-BD49-E83F5FA5FB1A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A01D-12C2-445F-B1BF-E84D8C971647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E055-020A-44A6-A6B0-44E81DED1A5C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B35-13CD-4166-B9B0-5BCBCBC8D4E3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44E9-33DF-4395-8335-D9AA18D8C3E3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32B8-DCF7-4891-92C0-AFA31ADDCC17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D5E0-4B1A-4AB3-A854-20E7CE72612D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750C1-A7AF-43A9-ADB8-B6C234F76987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EDD454-EBBE-436F-B4A8-50A6543D3D38}" type="datetime1">
              <a:rPr kumimoji="1" lang="ja-JP" altLang="en-US" smtClean="0"/>
              <a:t>2008/5/26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CCCB3C-4EFA-4F2F-A3E2-72AFB793C50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(08/05/27)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63500" algn="r"/>
            <a:r>
              <a:rPr lang="ja-JP" altLang="en-US" dirty="0" smtClean="0"/>
              <a:t>米澤研究室 </a:t>
            </a:r>
            <a:r>
              <a:rPr lang="en-US" altLang="ja-JP" dirty="0" smtClean="0"/>
              <a:t>M2</a:t>
            </a:r>
            <a:endParaRPr lang="en-US" altLang="ja-JP" dirty="0" smtClean="0"/>
          </a:p>
          <a:p>
            <a:pPr marL="63500" algn="r"/>
            <a:r>
              <a:rPr lang="ja-JP" altLang="en-US" dirty="0" smtClean="0"/>
              <a:t>後藤 哲</a:t>
            </a:r>
            <a:r>
              <a:rPr lang="ja-JP" altLang="en-US" dirty="0" smtClean="0"/>
              <a:t>志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Adaptive </a:t>
            </a:r>
            <a:r>
              <a:rPr kumimoji="1" lang="en-US" altLang="ja-JP" dirty="0" err="1" smtClean="0"/>
              <a:t>QuickSort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848514" cy="520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左矢印吹き出し 8"/>
          <p:cNvSpPr/>
          <p:nvPr/>
        </p:nvSpPr>
        <p:spPr>
          <a:xfrm>
            <a:off x="3571868" y="1428736"/>
            <a:ext cx="3071834" cy="78581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4742"/>
            </a:avLst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リストの</a:t>
            </a:r>
            <a:r>
              <a:rPr lang="en-US" altLang="ja-JP" dirty="0" smtClean="0"/>
              <a:t>tail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modifiable</a:t>
            </a:r>
            <a:r>
              <a:rPr lang="ja-JP" altLang="en-US" dirty="0" smtClean="0"/>
              <a:t>にする</a:t>
            </a:r>
            <a:endParaRPr lang="ja-JP" altLang="en-US" dirty="0"/>
          </a:p>
        </p:txBody>
      </p:sp>
      <p:sp>
        <p:nvSpPr>
          <p:cNvPr id="10" name="左矢印吹き出し 9"/>
          <p:cNvSpPr/>
          <p:nvPr/>
        </p:nvSpPr>
        <p:spPr>
          <a:xfrm>
            <a:off x="3571868" y="4286256"/>
            <a:ext cx="3643338" cy="78581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026"/>
            </a:avLst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結果の書き込み先</a:t>
            </a:r>
            <a:r>
              <a:rPr lang="en-US" altLang="ja-JP" dirty="0" smtClean="0"/>
              <a:t>(d)</a:t>
            </a:r>
          </a:p>
          <a:p>
            <a:pPr algn="ctr"/>
            <a:r>
              <a:rPr lang="ja-JP" altLang="en-US" dirty="0" smtClean="0"/>
              <a:t>を用意しておく</a:t>
            </a:r>
            <a:endParaRPr lang="ja-JP" altLang="en-US" dirty="0"/>
          </a:p>
        </p:txBody>
      </p:sp>
      <p:sp>
        <p:nvSpPr>
          <p:cNvPr id="11" name="上矢印吹き出し 10"/>
          <p:cNvSpPr/>
          <p:nvPr/>
        </p:nvSpPr>
        <p:spPr>
          <a:xfrm>
            <a:off x="5429256" y="2357430"/>
            <a:ext cx="3071834" cy="1357322"/>
          </a:xfrm>
          <a:prstGeom prst="upArrowCallou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定</a:t>
            </a:r>
            <a:r>
              <a:rPr lang="ja-JP" altLang="en-US" dirty="0" smtClean="0"/>
              <a:t>数時間の</a:t>
            </a:r>
            <a:r>
              <a:rPr kumimoji="1" lang="en-US" altLang="ja-JP" dirty="0" smtClean="0"/>
              <a:t>conservative comparison function</a:t>
            </a:r>
            <a:endParaRPr kumimoji="1" lang="ja-JP" altLang="en-US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Change Propagate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変化を伝搬させるための次のメタ関数が用意されている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change</a:t>
            </a:r>
          </a:p>
          <a:p>
            <a:pPr lvl="2"/>
            <a:r>
              <a:rPr kumimoji="1" lang="en-US" altLang="ja-JP" dirty="0" smtClean="0"/>
              <a:t>modifiable</a:t>
            </a:r>
            <a:r>
              <a:rPr kumimoji="1" lang="ja-JP" altLang="en-US" dirty="0" smtClean="0"/>
              <a:t>の値を変更する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propagate</a:t>
            </a:r>
          </a:p>
          <a:p>
            <a:pPr lvl="2"/>
            <a:r>
              <a:rPr kumimoji="1" lang="ja-JP" altLang="en-US" dirty="0" smtClean="0"/>
              <a:t>変更に</a:t>
            </a:r>
            <a:r>
              <a:rPr kumimoji="1" lang="ja-JP" altLang="en-US" dirty="0" smtClean="0"/>
              <a:t>よる結果への伝搬を行う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例：クイックソートの入力リスト修正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00174"/>
            <a:ext cx="493395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左矢印吹き出し 5"/>
          <p:cNvSpPr/>
          <p:nvPr/>
        </p:nvSpPr>
        <p:spPr>
          <a:xfrm>
            <a:off x="5857884" y="1857364"/>
            <a:ext cx="3071834" cy="642942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141"/>
            </a:avLst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リストを受け取り</a:t>
            </a:r>
            <a:r>
              <a:rPr lang="en-US" altLang="ja-JP" dirty="0" smtClean="0"/>
              <a:t>modifiable</a:t>
            </a:r>
            <a:r>
              <a:rPr lang="ja-JP" altLang="en-US" dirty="0" smtClean="0"/>
              <a:t>にする関数</a:t>
            </a:r>
            <a:endParaRPr lang="ja-JP" altLang="en-US" dirty="0"/>
          </a:p>
        </p:txBody>
      </p:sp>
      <p:sp>
        <p:nvSpPr>
          <p:cNvPr id="7" name="左矢印吹き出し 6"/>
          <p:cNvSpPr/>
          <p:nvPr/>
        </p:nvSpPr>
        <p:spPr>
          <a:xfrm>
            <a:off x="6000760" y="4357694"/>
            <a:ext cx="3071834" cy="71438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8096"/>
            </a:avLst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modifiable</a:t>
            </a:r>
            <a:r>
              <a:rPr lang="ja-JP" altLang="en-US" dirty="0" smtClean="0"/>
              <a:t>リストに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変換、ソートする</a:t>
            </a:r>
            <a:endParaRPr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1643042" y="6286520"/>
            <a:ext cx="6500858" cy="42862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要素</a:t>
            </a:r>
            <a:r>
              <a:rPr lang="ja-JP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を末尾に一つ付け加えた場合の計算量は </a:t>
            </a:r>
            <a:r>
              <a:rPr lang="en-US" altLang="ja-JP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O(log n)</a:t>
            </a:r>
            <a:endParaRPr kumimoji="1" lang="ja-JP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Augmented Dependency Graph (1)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データの依存関係を有向グラフで</a:t>
            </a:r>
            <a:r>
              <a:rPr lang="ja-JP" altLang="en-US" dirty="0" smtClean="0"/>
              <a:t>表す</a:t>
            </a:r>
            <a:endParaRPr kumimoji="1" lang="en-US" altLang="ja-JP" dirty="0" smtClean="0"/>
          </a:p>
          <a:p>
            <a:r>
              <a:rPr kumimoji="1" lang="en-US" altLang="ja-JP" dirty="0" smtClean="0"/>
              <a:t>modifiable </a:t>
            </a:r>
            <a:r>
              <a:rPr kumimoji="1" lang="ja-JP" altLang="en-US" dirty="0" smtClean="0"/>
              <a:t>を頂点、</a:t>
            </a:r>
            <a:r>
              <a:rPr lang="ja-JP" altLang="en-US" dirty="0" smtClean="0"/>
              <a:t>読み込み</a:t>
            </a:r>
            <a:r>
              <a:rPr kumimoji="1" lang="ja-JP" altLang="en-US" dirty="0" smtClean="0"/>
              <a:t>を枝とする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mod function </a:t>
            </a:r>
            <a:r>
              <a:rPr lang="ja-JP" altLang="en-US" dirty="0" smtClean="0"/>
              <a:t>の評価により頂点が追加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read function </a:t>
            </a:r>
            <a:r>
              <a:rPr kumimoji="1" lang="ja-JP" altLang="en-US" dirty="0" smtClean="0"/>
              <a:t>の評価により枝が追加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読まれる</a:t>
            </a:r>
            <a:r>
              <a:rPr lang="ja-JP" altLang="en-US" dirty="0" smtClean="0"/>
              <a:t>ノード</a:t>
            </a:r>
            <a:r>
              <a:rPr lang="ja-JP" altLang="en-US" dirty="0" smtClean="0"/>
              <a:t> </a:t>
            </a:r>
            <a:r>
              <a:rPr lang="en-US" altLang="ja-JP" dirty="0" smtClean="0"/>
              <a:t>: source</a:t>
            </a:r>
          </a:p>
          <a:p>
            <a:pPr lvl="2"/>
            <a:r>
              <a:rPr lang="ja-JP" altLang="en-US" dirty="0" smtClean="0"/>
              <a:t>結果が入るノード </a:t>
            </a:r>
            <a:r>
              <a:rPr lang="en-US" altLang="ja-JP" dirty="0" smtClean="0"/>
              <a:t>: target</a:t>
            </a:r>
          </a:p>
          <a:p>
            <a:pPr lvl="1"/>
            <a:endParaRPr lang="en-US" altLang="ja-JP" dirty="0" smtClean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Augmented Dependency Graph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変化伝搬アルゴリズムでは、読み込みの包含階層 </a:t>
            </a:r>
            <a:r>
              <a:rPr lang="en-US" altLang="ja-JP" dirty="0" smtClean="0"/>
              <a:t>(containment hierarchy) </a:t>
            </a:r>
            <a:r>
              <a:rPr lang="ja-JP" altLang="en-US" dirty="0" smtClean="0"/>
              <a:t>が必要</a:t>
            </a:r>
            <a:endParaRPr lang="en-US" altLang="ja-JP" dirty="0" smtClean="0"/>
          </a:p>
          <a:p>
            <a:r>
              <a:rPr lang="ja-JP" altLang="en-US" dirty="0" smtClean="0"/>
              <a:t>頂点</a:t>
            </a:r>
            <a:r>
              <a:rPr lang="ja-JP" altLang="en-US" dirty="0" smtClean="0"/>
              <a:t>、枝に</a:t>
            </a:r>
            <a:r>
              <a:rPr lang="ja-JP" altLang="en-US" dirty="0" smtClean="0"/>
              <a:t>タイムスタンプを付けておく</a:t>
            </a:r>
            <a:endParaRPr lang="en-US" altLang="ja-JP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/>
              <a:t>(0.0 &lt;= t &lt;= 1.0)</a:t>
            </a:r>
          </a:p>
          <a:p>
            <a:r>
              <a:rPr lang="ja-JP" altLang="en-US" dirty="0" smtClean="0"/>
              <a:t>枝</a:t>
            </a:r>
            <a:r>
              <a:rPr lang="ja-JP" altLang="en-US" dirty="0" smtClean="0"/>
              <a:t>のタイムスタンプは </a:t>
            </a:r>
            <a:r>
              <a:rPr lang="en-US" altLang="ja-JP" dirty="0" smtClean="0"/>
              <a:t>read </a:t>
            </a:r>
            <a:r>
              <a:rPr lang="ja-JP" altLang="en-US" dirty="0" smtClean="0"/>
              <a:t>によって付く</a:t>
            </a:r>
            <a:endParaRPr lang="en-US" altLang="ja-JP" dirty="0" smtClean="0"/>
          </a:p>
          <a:p>
            <a:r>
              <a:rPr lang="ja-JP" altLang="en-US" dirty="0" smtClean="0"/>
              <a:t>頂点</a:t>
            </a:r>
            <a:r>
              <a:rPr lang="ja-JP" altLang="en-US" dirty="0" smtClean="0"/>
              <a:t>のタイムスタンプは </a:t>
            </a:r>
            <a:r>
              <a:rPr lang="en-US" altLang="ja-JP" dirty="0" smtClean="0"/>
              <a:t>mod </a:t>
            </a:r>
            <a:r>
              <a:rPr lang="ja-JP" altLang="en-US" dirty="0" smtClean="0"/>
              <a:t>によって付く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Augmented Dependency Graph 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枝と、枝の</a:t>
            </a:r>
            <a:r>
              <a:rPr lang="en-US" altLang="ja-JP" dirty="0" smtClean="0"/>
              <a:t>target</a:t>
            </a:r>
            <a:r>
              <a:rPr lang="ja-JP" altLang="en-US" dirty="0" smtClean="0"/>
              <a:t>のタイムスタンプを</a:t>
            </a:r>
            <a:r>
              <a:rPr lang="ja-JP" altLang="en-US" dirty="0" smtClean="0"/>
              <a:t>、それぞれ開始</a:t>
            </a:r>
            <a:r>
              <a:rPr lang="ja-JP" altLang="en-US" dirty="0" smtClean="0"/>
              <a:t>時間、停止時間と呼ぶ</a:t>
            </a:r>
            <a:endParaRPr lang="en-US" altLang="ja-JP" dirty="0" smtClean="0"/>
          </a:p>
          <a:p>
            <a:r>
              <a:rPr kumimoji="1" lang="en-US" altLang="ja-JP" dirty="0" smtClean="0"/>
              <a:t>read R</a:t>
            </a:r>
            <a:r>
              <a:rPr kumimoji="1" lang="en-US" altLang="ja-JP" baseline="-25000" dirty="0" smtClean="0"/>
              <a:t>a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が </a:t>
            </a:r>
            <a:r>
              <a:rPr kumimoji="1" lang="en-US" altLang="ja-JP" dirty="0" smtClean="0"/>
              <a:t>read </a:t>
            </a:r>
            <a:r>
              <a:rPr kumimoji="1" lang="en-US" altLang="ja-JP" dirty="0" err="1" smtClean="0"/>
              <a:t>R</a:t>
            </a:r>
            <a:r>
              <a:rPr lang="en-US" altLang="ja-JP" baseline="-25000" dirty="0" err="1" smtClean="0"/>
              <a:t>b</a:t>
            </a:r>
            <a:r>
              <a:rPr kumimoji="1" lang="ja-JP" altLang="en-US" dirty="0" smtClean="0"/>
              <a:t>に含まれるとは、</a:t>
            </a:r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b</a:t>
            </a:r>
            <a:r>
              <a:rPr lang="ja-JP" altLang="en-US" dirty="0" smtClean="0"/>
              <a:t>の時間区間の中に</a:t>
            </a:r>
            <a:r>
              <a:rPr lang="en-US" altLang="ja-JP" dirty="0" smtClean="0"/>
              <a:t>R</a:t>
            </a:r>
            <a:r>
              <a:rPr lang="en-US" altLang="ja-JP" baseline="-25000" dirty="0" smtClean="0"/>
              <a:t>a</a:t>
            </a:r>
            <a:r>
              <a:rPr lang="ja-JP" altLang="en-US" dirty="0" smtClean="0"/>
              <a:t>の開始時間があることである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Augmented Dependency Graph </a:t>
            </a:r>
            <a:r>
              <a:rPr lang="en-US" altLang="ja-JP" dirty="0" smtClean="0"/>
              <a:t>(4)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Augmented Dependency Graph</a:t>
            </a:r>
          </a:p>
          <a:p>
            <a:pPr lvl="1"/>
            <a:r>
              <a:rPr kumimoji="1" lang="en-US" altLang="ja-JP" dirty="0" smtClean="0"/>
              <a:t>DAG </a:t>
            </a:r>
            <a:r>
              <a:rPr kumimoji="1" lang="ja-JP" altLang="en-US" dirty="0" smtClean="0"/>
              <a:t>構造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枝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reader </a:t>
            </a:r>
            <a:r>
              <a:rPr lang="ja-JP" altLang="en-US" dirty="0" smtClean="0"/>
              <a:t>とタイムスタンプを持つ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頂点</a:t>
            </a:r>
            <a:r>
              <a:rPr lang="ja-JP" altLang="en-US" dirty="0" smtClean="0"/>
              <a:t>は値とタイムスタンプを持つ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Augmented Dependency Graph </a:t>
            </a:r>
            <a:r>
              <a:rPr lang="en-US" altLang="ja-JP" dirty="0" smtClean="0"/>
              <a:t>(5)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357430"/>
            <a:ext cx="6847408" cy="394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Change-Propagation Algorithm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ある枝の </a:t>
            </a:r>
            <a:r>
              <a:rPr lang="en-US" altLang="ja-JP" dirty="0" smtClean="0"/>
              <a:t>source </a:t>
            </a:r>
            <a:r>
              <a:rPr lang="ja-JP" altLang="en-US" dirty="0" smtClean="0"/>
              <a:t>の値が変更となったとき、その枝は </a:t>
            </a:r>
            <a:r>
              <a:rPr lang="en-US" altLang="ja-JP" dirty="0" smtClean="0"/>
              <a:t>invalidated </a:t>
            </a:r>
            <a:r>
              <a:rPr lang="ja-JP" altLang="en-US" dirty="0" smtClean="0"/>
              <a:t>であるという</a:t>
            </a:r>
            <a:endParaRPr lang="en-US" altLang="ja-JP" dirty="0" smtClean="0"/>
          </a:p>
          <a:p>
            <a:r>
              <a:rPr lang="ja-JP" altLang="en-US" dirty="0" smtClean="0"/>
              <a:t>アルゴリズム中では、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枝のタイムスタンプを優先度とした優先度付き</a:t>
            </a:r>
            <a:r>
              <a:rPr kumimoji="1" lang="ja-JP" altLang="en-US" dirty="0" smtClean="0"/>
              <a:t>キューで</a:t>
            </a:r>
            <a:r>
              <a:rPr kumimoji="1" lang="en-US" altLang="ja-JP" dirty="0" smtClean="0"/>
              <a:t>invalidated</a:t>
            </a:r>
            <a:r>
              <a:rPr kumimoji="1" lang="ja-JP" altLang="en-US" dirty="0" smtClean="0"/>
              <a:t>な枝を保持している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Change-Propagation Algorithm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7151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Umut</a:t>
            </a:r>
            <a:r>
              <a:rPr lang="en-US" sz="2800" dirty="0" smtClean="0"/>
              <a:t> A. </a:t>
            </a:r>
            <a:r>
              <a:rPr lang="en-US" sz="2800" dirty="0" err="1" smtClean="0"/>
              <a:t>Acar</a:t>
            </a:r>
            <a:r>
              <a:rPr lang="en-US" sz="2800" dirty="0" smtClean="0"/>
              <a:t>, Guy E. </a:t>
            </a:r>
            <a:r>
              <a:rPr lang="en-US" sz="2800" dirty="0" err="1" smtClean="0"/>
              <a:t>Blelloch</a:t>
            </a:r>
            <a:r>
              <a:rPr lang="en-US" sz="2800" dirty="0" smtClean="0"/>
              <a:t>, and Robert Harper. </a:t>
            </a:r>
            <a:r>
              <a:rPr kumimoji="1" lang="en-US" altLang="ja-JP" b="1" dirty="0" smtClean="0"/>
              <a:t>Adaptive Functional Programming </a:t>
            </a:r>
            <a:r>
              <a:rPr lang="en-US" sz="2800" dirty="0" smtClean="0"/>
              <a:t>ACM SIGPLAN-SIGACT Symposium on Principles of Programming Languages (POPL), 2002.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42100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143116"/>
            <a:ext cx="42005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0700" y="1619250"/>
            <a:ext cx="55626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ML</a:t>
            </a:r>
            <a:r>
              <a:rPr kumimoji="1" lang="ja-JP" altLang="en-US" dirty="0" smtClean="0"/>
              <a:t>による実装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資料</a:t>
            </a:r>
            <a:r>
              <a:rPr kumimoji="1" lang="ja-JP" altLang="en-US" dirty="0" smtClean="0"/>
              <a:t>末尾に抜粋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AFL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b="1" u="sng" dirty="0" smtClean="0"/>
              <a:t>A</a:t>
            </a:r>
            <a:r>
              <a:rPr lang="en-US" altLang="ja-JP" dirty="0" smtClean="0"/>
              <a:t>daptive </a:t>
            </a:r>
            <a:r>
              <a:rPr lang="en-US" altLang="ja-JP" b="1" u="sng" dirty="0" smtClean="0"/>
              <a:t>F</a:t>
            </a:r>
            <a:r>
              <a:rPr lang="en-US" altLang="ja-JP" dirty="0" smtClean="0"/>
              <a:t>unctional programming </a:t>
            </a:r>
            <a:r>
              <a:rPr lang="en-US" altLang="ja-JP" b="1" u="sng" dirty="0" smtClean="0"/>
              <a:t>L</a:t>
            </a:r>
            <a:r>
              <a:rPr lang="en-US" altLang="ja-JP" dirty="0" smtClean="0"/>
              <a:t>anguage</a:t>
            </a:r>
          </a:p>
          <a:p>
            <a:r>
              <a:rPr lang="ja-JP" altLang="en-US" dirty="0" smtClean="0"/>
              <a:t>次の性質を</a:t>
            </a:r>
            <a:r>
              <a:rPr lang="ja-JP" altLang="en-US" dirty="0" smtClean="0"/>
              <a:t>持つ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modifiable</a:t>
            </a:r>
            <a:r>
              <a:rPr lang="ja-JP" altLang="en-US" dirty="0" smtClean="0"/>
              <a:t>は必ず一回だけ書き込まれる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書き込まれるまでは</a:t>
            </a:r>
            <a:r>
              <a:rPr lang="ja-JP" altLang="en-US" dirty="0" smtClean="0"/>
              <a:t>読まれない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ある値が</a:t>
            </a:r>
            <a:r>
              <a:rPr lang="en-US" altLang="ja-JP" dirty="0" smtClean="0"/>
              <a:t>modifiable</a:t>
            </a:r>
            <a:r>
              <a:rPr lang="ja-JP" altLang="en-US" dirty="0" err="1" smtClean="0"/>
              <a:t>に依</a:t>
            </a:r>
            <a:r>
              <a:rPr lang="ja-JP" altLang="en-US" dirty="0" smtClean="0"/>
              <a:t>存していたら、その値も</a:t>
            </a:r>
            <a:r>
              <a:rPr lang="en-US" altLang="ja-JP" dirty="0" smtClean="0"/>
              <a:t>modifiable</a:t>
            </a:r>
            <a:r>
              <a:rPr lang="ja-JP" altLang="en-US" dirty="0" err="1" smtClean="0"/>
              <a:t>に置</a:t>
            </a:r>
            <a:r>
              <a:rPr lang="ja-JP" altLang="en-US" dirty="0" smtClean="0"/>
              <a:t>かれている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ストアは循環</a:t>
            </a:r>
            <a:r>
              <a:rPr lang="ja-JP" altLang="en-US" dirty="0" smtClean="0"/>
              <a:t>しない</a:t>
            </a:r>
            <a:endParaRPr lang="en-US" altLang="ja-JP" dirty="0" smtClean="0"/>
          </a:p>
          <a:p>
            <a:r>
              <a:rPr lang="en-US" altLang="ja-JP" dirty="0" smtClean="0"/>
              <a:t>call-by-value </a:t>
            </a:r>
            <a:r>
              <a:rPr lang="ja-JP" altLang="en-US" dirty="0" smtClean="0"/>
              <a:t>戦略に基づく純粋関数型言語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Abstract syntax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6838" y="2214554"/>
            <a:ext cx="4985492" cy="450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Typing of stable expressions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4288632" cy="339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928934"/>
            <a:ext cx="4643438" cy="243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Typing of changeable expressions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26</a:t>
            </a:fld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357430"/>
            <a:ext cx="6472235" cy="4125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Evaluation of expressions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入力ストア</a:t>
            </a:r>
            <a:r>
              <a:rPr kumimoji="1" lang="en-US" altLang="ja-JP" dirty="0" smtClean="0"/>
              <a:t>σ</a:t>
            </a:r>
          </a:p>
          <a:p>
            <a:pPr lvl="2"/>
            <a:r>
              <a:rPr lang="ja-JP" altLang="en-US" dirty="0" smtClean="0"/>
              <a:t>ロケーション</a:t>
            </a:r>
            <a:r>
              <a:rPr lang="en-US" altLang="ja-JP" dirty="0" smtClean="0"/>
              <a:t>l</a:t>
            </a:r>
            <a:r>
              <a:rPr lang="ja-JP" altLang="en-US" dirty="0" smtClean="0"/>
              <a:t>から値</a:t>
            </a:r>
            <a:r>
              <a:rPr lang="en-US" altLang="ja-JP" dirty="0" smtClean="0"/>
              <a:t>v, </a:t>
            </a:r>
            <a:r>
              <a:rPr lang="ja-JP" altLang="en-US" dirty="0" smtClean="0"/>
              <a:t>または </a:t>
            </a:r>
            <a:r>
              <a:rPr lang="en-US" altLang="ja-JP" dirty="0" smtClean="0"/>
              <a:t>hole 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有限マッピング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トレース </a:t>
            </a:r>
            <a:r>
              <a:rPr lang="en-US" altLang="ja-JP" dirty="0" smtClean="0"/>
              <a:t>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27</a:t>
            </a:fld>
            <a:endParaRPr kumimoji="1" lang="ja-JP" alt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71612"/>
            <a:ext cx="30765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071942"/>
            <a:ext cx="7286644" cy="134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7763" y="1571612"/>
            <a:ext cx="34575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Evaluation of expressions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4500099" cy="446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071678"/>
            <a:ext cx="4643438" cy="397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Correctness of Change Propagation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変更の伝搬による結果は、本当に変更後のプログラムの再評価の結果を正しくシミュレートしているか？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入力の変化により、結果が更新される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プログラムを再評価せずに、再評価と同じ結果を得られるので高速化できるはず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自動的に行えるプログラムは </a:t>
            </a:r>
            <a:r>
              <a:rPr lang="en-US" altLang="ja-JP" dirty="0" smtClean="0"/>
              <a:t>"adaptive"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ML</a:t>
            </a:r>
            <a:r>
              <a:rPr lang="ja-JP" altLang="en-US" dirty="0" smtClean="0"/>
              <a:t>をベースに、変化の伝搬の計算を扱う純粋</a:t>
            </a:r>
            <a:r>
              <a:rPr lang="ja-JP" altLang="en-US" dirty="0" smtClean="0"/>
              <a:t>関数型</a:t>
            </a:r>
            <a:r>
              <a:rPr lang="ja-JP" altLang="en-US" dirty="0" smtClean="0"/>
              <a:t>言語 </a:t>
            </a:r>
            <a:r>
              <a:rPr lang="en-US" altLang="ja-JP" dirty="0" smtClean="0"/>
              <a:t>AFL</a:t>
            </a:r>
            <a:r>
              <a:rPr lang="ja-JP" altLang="en-US" dirty="0" smtClean="0"/>
              <a:t>を作る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Correctness of Change Propagation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786" y="1643050"/>
            <a:ext cx="7919180" cy="50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下矢印吹き出し 6"/>
          <p:cNvSpPr/>
          <p:nvPr/>
        </p:nvSpPr>
        <p:spPr>
          <a:xfrm>
            <a:off x="928662" y="1928802"/>
            <a:ext cx="3071834" cy="1000132"/>
          </a:xfrm>
          <a:prstGeom prst="downArrowCallou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初期ストアを変更し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(</a:t>
            </a:r>
            <a:r>
              <a:rPr lang="en-US" altLang="ja-JP" dirty="0" err="1" smtClean="0"/>
              <a:t>σ</a:t>
            </a:r>
            <a:r>
              <a:rPr lang="en-US" altLang="ja-JP" baseline="-25000" dirty="0" err="1" smtClean="0"/>
              <a:t>s</a:t>
            </a:r>
            <a:r>
              <a:rPr lang="en-US" altLang="ja-JP" dirty="0" smtClean="0"/>
              <a:t>)</a:t>
            </a:r>
            <a:r>
              <a:rPr lang="ja-JP" altLang="en-US" dirty="0" smtClean="0"/>
              <a:t>再評価する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Future Work (?)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modifiable </a:t>
            </a:r>
            <a:r>
              <a:rPr kumimoji="1" lang="ja-JP" altLang="en-US" dirty="0" smtClean="0"/>
              <a:t>の書き換えを複数回行える </a:t>
            </a:r>
            <a:r>
              <a:rPr kumimoji="1" lang="en-US" altLang="ja-JP" dirty="0" smtClean="0"/>
              <a:t>AFL = AML</a:t>
            </a:r>
          </a:p>
          <a:p>
            <a:r>
              <a:rPr lang="en-US" altLang="ja-JP" dirty="0" err="1" smtClean="0"/>
              <a:t>Twelf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を用いた</a:t>
            </a:r>
            <a:r>
              <a:rPr lang="en-US" altLang="ja-JP" dirty="0" smtClean="0"/>
              <a:t>AML</a:t>
            </a:r>
            <a:r>
              <a:rPr lang="ja-JP" altLang="en-US" dirty="0" smtClean="0"/>
              <a:t>の</a:t>
            </a:r>
            <a:r>
              <a:rPr lang="en-US" altLang="ja-JP" dirty="0" smtClean="0"/>
              <a:t>correctness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consistency </a:t>
            </a:r>
            <a:r>
              <a:rPr lang="ja-JP" altLang="en-US" smtClean="0"/>
              <a:t>の機械的証明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modifiable references</a:t>
            </a:r>
            <a:r>
              <a:rPr kumimoji="1" lang="ja-JP" altLang="en-US" dirty="0" smtClean="0"/>
              <a:t>による、</a:t>
            </a:r>
            <a:r>
              <a:rPr lang="en-US" altLang="ja-JP" dirty="0" smtClean="0"/>
              <a:t>call-by-value</a:t>
            </a:r>
            <a:r>
              <a:rPr lang="ja-JP" altLang="en-US" dirty="0" smtClean="0"/>
              <a:t>な純粋関数型言語であれば使用</a:t>
            </a:r>
            <a:r>
              <a:rPr lang="ja-JP" altLang="en-US" dirty="0" smtClean="0"/>
              <a:t>できる</a:t>
            </a:r>
            <a:r>
              <a:rPr kumimoji="1" lang="ja-JP" altLang="en-US" dirty="0" smtClean="0"/>
              <a:t>、適応計算の仕組みを示した</a:t>
            </a:r>
            <a:endParaRPr kumimoji="1" lang="en-US" altLang="ja-JP" dirty="0" smtClean="0"/>
          </a:p>
          <a:p>
            <a:r>
              <a:rPr lang="ja-JP" altLang="en-US" dirty="0" smtClean="0"/>
              <a:t>適応</a:t>
            </a:r>
            <a:r>
              <a:rPr lang="ja-JP" altLang="en-US" dirty="0" smtClean="0"/>
              <a:t>計算のアルゴリズムが </a:t>
            </a:r>
            <a:r>
              <a:rPr lang="en-US" altLang="ja-JP" dirty="0" smtClean="0"/>
              <a:t>sound </a:t>
            </a:r>
            <a:r>
              <a:rPr lang="ja-JP" altLang="en-US" dirty="0" smtClean="0"/>
              <a:t>であることを証明した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modifiable reference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modifiable (reference)</a:t>
            </a:r>
          </a:p>
          <a:p>
            <a:pPr lvl="1"/>
            <a:r>
              <a:rPr kumimoji="1" lang="ja-JP" altLang="en-US" dirty="0" smtClean="0"/>
              <a:t>一度だけ書き込まれる参照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純粋関数型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ja-JP" altLang="en-US" dirty="0" smtClean="0"/>
              <a:t>入力データに依存して値が決まる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ある</a:t>
            </a:r>
            <a:r>
              <a:rPr kumimoji="1" lang="ja-JP" altLang="en-US" dirty="0" smtClean="0"/>
              <a:t>値</a:t>
            </a:r>
            <a:r>
              <a:rPr kumimoji="1" lang="ja-JP" altLang="en-US" dirty="0" smtClean="0"/>
              <a:t>と別の値との間の依存関係を示す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mod,read,write</a:t>
            </a:r>
            <a:r>
              <a:rPr lang="ja-JP" altLang="en-US" dirty="0" smtClean="0"/>
              <a:t>で作成、読み書きを行う </a:t>
            </a:r>
            <a:r>
              <a:rPr lang="en-US" altLang="ja-JP" dirty="0" smtClean="0"/>
              <a:t>(</a:t>
            </a:r>
            <a:r>
              <a:rPr lang="ja-JP" altLang="en-US" dirty="0" smtClean="0"/>
              <a:t>後述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Changeable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値が変化しうる式 </a:t>
            </a:r>
            <a:r>
              <a:rPr lang="en-US" altLang="ja-JP" dirty="0" smtClean="0"/>
              <a:t>(changeable expression) </a:t>
            </a:r>
            <a:r>
              <a:rPr lang="ja-JP" altLang="en-US" dirty="0" smtClean="0"/>
              <a:t>はその値を</a:t>
            </a:r>
            <a:r>
              <a:rPr lang="en-US" altLang="ja-JP" dirty="0" smtClean="0"/>
              <a:t>modifiable</a:t>
            </a:r>
            <a:r>
              <a:rPr lang="ja-JP" altLang="en-US" dirty="0" smtClean="0"/>
              <a:t>に入れておかなければならない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non-changeable exp. </a:t>
            </a:r>
            <a:r>
              <a:rPr lang="ja-JP" altLang="en-US" dirty="0" smtClean="0"/>
              <a:t>を</a:t>
            </a:r>
            <a:r>
              <a:rPr lang="en-US" altLang="ja-JP" dirty="0" smtClean="0"/>
              <a:t> stable exp. </a:t>
            </a:r>
            <a:r>
              <a:rPr lang="ja-JP" altLang="en-US" dirty="0" smtClean="0"/>
              <a:t>と呼ぶ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modifiable</a:t>
            </a:r>
            <a:r>
              <a:rPr lang="ja-JP" altLang="en-US" dirty="0" smtClean="0"/>
              <a:t>の</a:t>
            </a:r>
            <a:r>
              <a:rPr lang="en-US" altLang="ja-JP" dirty="0" smtClean="0"/>
              <a:t>read</a:t>
            </a:r>
            <a:r>
              <a:rPr lang="ja-JP" altLang="en-US" dirty="0" smtClean="0"/>
              <a:t>で起きるデータ依存関係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reader</a:t>
            </a:r>
          </a:p>
          <a:p>
            <a:pPr lvl="2"/>
            <a:r>
              <a:rPr lang="en-US" altLang="ja-JP" dirty="0" smtClean="0"/>
              <a:t>modifiable </a:t>
            </a:r>
            <a:r>
              <a:rPr lang="ja-JP" altLang="en-US" dirty="0" err="1" smtClean="0"/>
              <a:t>に依</a:t>
            </a:r>
            <a:r>
              <a:rPr lang="ja-JP" altLang="en-US" dirty="0" smtClean="0"/>
              <a:t>存する式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writer</a:t>
            </a:r>
          </a:p>
          <a:p>
            <a:pPr lvl="2"/>
            <a:r>
              <a:rPr kumimoji="1" lang="en-US" altLang="ja-JP" dirty="0" smtClean="0"/>
              <a:t>modifiable </a:t>
            </a:r>
            <a:r>
              <a:rPr kumimoji="1" lang="ja-JP" altLang="en-US" dirty="0" smtClean="0"/>
              <a:t>の示す値に依存される式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readers</a:t>
            </a:r>
            <a:r>
              <a:rPr lang="ja-JP" altLang="en-US" dirty="0" smtClean="0"/>
              <a:t>と</a:t>
            </a:r>
            <a:r>
              <a:rPr lang="en-US" altLang="ja-JP" dirty="0" smtClean="0"/>
              <a:t>writers</a:t>
            </a:r>
            <a:r>
              <a:rPr lang="ja-JP" altLang="en-US" dirty="0" smtClean="0"/>
              <a:t>の依存関係からグラフを作る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ML</a:t>
            </a:r>
            <a:r>
              <a:rPr lang="ja-JP" altLang="en-US" dirty="0" smtClean="0"/>
              <a:t>へ</a:t>
            </a:r>
            <a:r>
              <a:rPr lang="ja-JP" altLang="en-US" dirty="0" smtClean="0"/>
              <a:t>の</a:t>
            </a:r>
            <a:r>
              <a:rPr lang="en-US" altLang="ja-JP" dirty="0" smtClean="0"/>
              <a:t>Adaptive</a:t>
            </a:r>
            <a:r>
              <a:rPr lang="ja-JP" altLang="en-US" dirty="0" smtClean="0"/>
              <a:t>拡張 </a:t>
            </a:r>
            <a:r>
              <a:rPr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ML</a:t>
            </a:r>
            <a:r>
              <a:rPr kumimoji="1" lang="ja-JP" altLang="en-US" dirty="0" smtClean="0"/>
              <a:t>に対して</a:t>
            </a:r>
            <a:r>
              <a:rPr kumimoji="1" lang="en-US" altLang="ja-JP" dirty="0" smtClean="0"/>
              <a:t>Adaptive</a:t>
            </a:r>
            <a:r>
              <a:rPr kumimoji="1" lang="ja-JP" altLang="en-US" dirty="0" smtClean="0"/>
              <a:t>用のライブラリを追加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関数 </a:t>
            </a:r>
            <a:r>
              <a:rPr kumimoji="1" lang="en-US" altLang="ja-JP" dirty="0" smtClean="0"/>
              <a:t>: mod, read, write</a:t>
            </a:r>
          </a:p>
          <a:p>
            <a:pPr lvl="1"/>
            <a:r>
              <a:rPr lang="ja-JP" altLang="en-US" dirty="0" smtClean="0"/>
              <a:t>メタ</a:t>
            </a:r>
            <a:r>
              <a:rPr lang="ja-JP" altLang="en-US" dirty="0" smtClean="0"/>
              <a:t>関数 </a:t>
            </a:r>
            <a:r>
              <a:rPr lang="en-US" altLang="ja-JP" dirty="0" smtClean="0"/>
              <a:t>: init, change, propagate</a:t>
            </a:r>
          </a:p>
          <a:p>
            <a:pPr lvl="1"/>
            <a:r>
              <a:rPr kumimoji="1" lang="en-US" altLang="ja-JP" dirty="0" smtClean="0"/>
              <a:t>modifiable</a:t>
            </a:r>
            <a:r>
              <a:rPr kumimoji="1" lang="ja-JP" altLang="en-US" dirty="0" smtClean="0"/>
              <a:t>を扱うための</a:t>
            </a:r>
            <a:r>
              <a:rPr kumimoji="1" lang="en-US" altLang="ja-JP" dirty="0" smtClean="0"/>
              <a:t>"</a:t>
            </a:r>
            <a:r>
              <a:rPr kumimoji="1" lang="ja-JP" altLang="en-US" dirty="0" smtClean="0"/>
              <a:t>ハンドル</a:t>
            </a:r>
            <a:r>
              <a:rPr kumimoji="1" lang="en-US" altLang="ja-JP" dirty="0" smtClean="0"/>
              <a:t>" :</a:t>
            </a:r>
            <a:br>
              <a:rPr kumimoji="1" lang="en-US" altLang="ja-JP" dirty="0" smtClean="0"/>
            </a:br>
            <a:r>
              <a:rPr lang="ja-JP" altLang="en-US" dirty="0" smtClean="0"/>
              <a:t> </a:t>
            </a:r>
            <a:r>
              <a:rPr lang="en-US" altLang="ja-JP" dirty="0" smtClean="0"/>
              <a:t>mod, </a:t>
            </a:r>
            <a:r>
              <a:rPr lang="en-US" altLang="ja-JP" dirty="0" err="1" smtClean="0"/>
              <a:t>dest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changeable </a:t>
            </a:r>
            <a:r>
              <a:rPr kumimoji="1" lang="ja-JP" altLang="en-US" dirty="0" smtClean="0"/>
              <a:t>式は必ず </a:t>
            </a:r>
            <a:r>
              <a:rPr kumimoji="1" lang="en-US" altLang="ja-JP" dirty="0" smtClean="0"/>
              <a:t>changeable </a:t>
            </a:r>
            <a:r>
              <a:rPr kumimoji="1" lang="ja-JP" altLang="en-US" dirty="0" smtClean="0"/>
              <a:t>型を取る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ML</a:t>
            </a:r>
            <a:r>
              <a:rPr lang="ja-JP" altLang="en-US" dirty="0" smtClean="0"/>
              <a:t>への</a:t>
            </a:r>
            <a:r>
              <a:rPr lang="en-US" altLang="ja-JP" dirty="0" smtClean="0"/>
              <a:t>Adaptive</a:t>
            </a:r>
            <a:r>
              <a:rPr lang="ja-JP" altLang="en-US" dirty="0" smtClean="0"/>
              <a:t>拡張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428868"/>
            <a:ext cx="62484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ML</a:t>
            </a:r>
            <a:r>
              <a:rPr lang="ja-JP" altLang="en-US" dirty="0" smtClean="0"/>
              <a:t>への</a:t>
            </a:r>
            <a:r>
              <a:rPr lang="en-US" altLang="ja-JP" dirty="0" smtClean="0"/>
              <a:t>Adaptive</a:t>
            </a:r>
            <a:r>
              <a:rPr lang="ja-JP" altLang="en-US" dirty="0" smtClean="0"/>
              <a:t>拡張 </a:t>
            </a:r>
            <a:r>
              <a:rPr lang="en-US" altLang="ja-JP" dirty="0" smtClean="0"/>
              <a:t>(3)</a:t>
            </a:r>
            <a:r>
              <a:rPr lang="ja-JP" altLang="en-US" dirty="0" smtClean="0"/>
              <a:t> </a:t>
            </a:r>
            <a:r>
              <a:rPr lang="en-US" altLang="ja-JP" dirty="0" smtClean="0"/>
              <a:t>: mod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次の二つのパラメータを取る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conservative comparison function (</a:t>
            </a:r>
            <a:r>
              <a:rPr lang="ja-JP" altLang="en-US" dirty="0" smtClean="0"/>
              <a:t>保守的な比較関数</a:t>
            </a:r>
            <a:r>
              <a:rPr lang="en-US" altLang="ja-JP" dirty="0" smtClean="0"/>
              <a:t>)</a:t>
            </a:r>
          </a:p>
          <a:p>
            <a:pPr lvl="2"/>
            <a:r>
              <a:rPr lang="ja-JP" altLang="en-US" dirty="0" smtClean="0"/>
              <a:t>二つの引数</a:t>
            </a:r>
            <a:r>
              <a:rPr lang="ja-JP" altLang="en-US" dirty="0" smtClean="0"/>
              <a:t>が違うなら </a:t>
            </a:r>
            <a:r>
              <a:rPr lang="en-US" altLang="ja-JP" dirty="0" smtClean="0"/>
              <a:t>false, </a:t>
            </a:r>
            <a:r>
              <a:rPr lang="ja-JP" altLang="en-US" dirty="0" smtClean="0"/>
              <a:t>そうでないなら </a:t>
            </a:r>
            <a:r>
              <a:rPr lang="en-US" altLang="ja-JP" dirty="0" smtClean="0"/>
              <a:t>true</a:t>
            </a:r>
            <a:r>
              <a:rPr lang="ja-JP" altLang="en-US" dirty="0" smtClean="0"/>
              <a:t>か </a:t>
            </a:r>
            <a:r>
              <a:rPr lang="en-US" altLang="ja-JP" dirty="0" smtClean="0"/>
              <a:t>false </a:t>
            </a:r>
            <a:r>
              <a:rPr lang="ja-JP" altLang="en-US" dirty="0" smtClean="0"/>
              <a:t>を返す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変化伝搬アルゴリズムの高速化に必要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initializer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mod </a:t>
            </a:r>
            <a:r>
              <a:rPr lang="ja-JP" altLang="en-US" dirty="0" smtClean="0"/>
              <a:t>で作られる </a:t>
            </a:r>
            <a:r>
              <a:rPr lang="en-US" altLang="ja-JP" dirty="0" smtClean="0"/>
              <a:t>modifiable </a:t>
            </a:r>
            <a:r>
              <a:rPr lang="ja-JP" altLang="en-US" dirty="0" smtClean="0"/>
              <a:t>の書き込み先を与える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ML</a:t>
            </a:r>
            <a:r>
              <a:rPr lang="ja-JP" altLang="en-US" dirty="0" smtClean="0"/>
              <a:t>への</a:t>
            </a:r>
            <a:r>
              <a:rPr lang="en-US" altLang="ja-JP" dirty="0" smtClean="0"/>
              <a:t>Adaptive</a:t>
            </a:r>
            <a:r>
              <a:rPr lang="ja-JP" altLang="en-US" dirty="0" smtClean="0"/>
              <a:t>拡張 </a:t>
            </a:r>
            <a:r>
              <a:rPr lang="en-US" altLang="ja-JP" dirty="0" smtClean="0"/>
              <a:t>(4)</a:t>
            </a:r>
            <a:r>
              <a:rPr lang="ja-JP" altLang="en-US" dirty="0" smtClean="0"/>
              <a:t> </a:t>
            </a:r>
            <a:r>
              <a:rPr lang="en-US" altLang="ja-JP" dirty="0" smtClean="0"/>
              <a:t>: </a:t>
            </a:r>
            <a:r>
              <a:rPr lang="en-US" altLang="ja-JP" dirty="0" smtClean="0"/>
              <a:t>read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read </a:t>
            </a:r>
            <a:r>
              <a:rPr kumimoji="1" lang="ja-JP" altLang="en-US" dirty="0" smtClean="0"/>
              <a:t>は </a:t>
            </a:r>
            <a:r>
              <a:rPr kumimoji="1" lang="en-US" altLang="ja-JP" dirty="0" smtClean="0"/>
              <a:t>modifiable </a:t>
            </a:r>
            <a:r>
              <a:rPr kumimoji="1" lang="ja-JP" altLang="en-US" dirty="0" smtClean="0"/>
              <a:t>の </a:t>
            </a:r>
            <a:r>
              <a:rPr kumimoji="1" lang="en-US" altLang="ja-JP" dirty="0" smtClean="0"/>
              <a:t>source </a:t>
            </a:r>
            <a:r>
              <a:rPr kumimoji="1" lang="ja-JP" altLang="en-US" dirty="0" smtClean="0"/>
              <a:t>と、</a:t>
            </a:r>
            <a:r>
              <a:rPr kumimoji="1" lang="en-US" altLang="ja-JP" dirty="0" smtClean="0"/>
              <a:t>reader </a:t>
            </a:r>
            <a:r>
              <a:rPr kumimoji="1" lang="ja-JP" altLang="en-US" dirty="0" smtClean="0"/>
              <a:t>を取り、</a:t>
            </a:r>
            <a:r>
              <a:rPr kumimoji="1" lang="en-US" altLang="ja-JP" dirty="0" smtClean="0"/>
              <a:t>source </a:t>
            </a:r>
            <a:r>
              <a:rPr kumimoji="1" lang="ja-JP" altLang="en-US" dirty="0" smtClean="0"/>
              <a:t>から読んだものを </a:t>
            </a:r>
            <a:r>
              <a:rPr kumimoji="1" lang="en-US" altLang="ja-JP" dirty="0" smtClean="0"/>
              <a:t>reader</a:t>
            </a:r>
            <a:r>
              <a:rPr kumimoji="1" lang="ja-JP" altLang="en-US" dirty="0" smtClean="0"/>
              <a:t>に適用する</a:t>
            </a:r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CCB3C-4EFA-4F2F-A3E2-72AFB793C50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メトロ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1484</TotalTime>
  <Words>954</Words>
  <Application>Microsoft Office PowerPoint</Application>
  <PresentationFormat>画面に合わせる (4:3)</PresentationFormat>
  <Paragraphs>158</Paragraphs>
  <Slides>32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3" baseType="lpstr">
      <vt:lpstr>トラベル</vt:lpstr>
      <vt:lpstr>全体ミーティング (08/05/27)</vt:lpstr>
      <vt:lpstr>スライド 2</vt:lpstr>
      <vt:lpstr>概要</vt:lpstr>
      <vt:lpstr>modifiable reference</vt:lpstr>
      <vt:lpstr>Changeable</vt:lpstr>
      <vt:lpstr>MLへのAdaptive拡張 (1)</vt:lpstr>
      <vt:lpstr>MLへのAdaptive拡張 (2)</vt:lpstr>
      <vt:lpstr>MLへのAdaptive拡張 (3) : mod</vt:lpstr>
      <vt:lpstr>MLへのAdaptive拡張 (4) : read</vt:lpstr>
      <vt:lpstr>Adaptive QuickSort</vt:lpstr>
      <vt:lpstr>Change Propagate</vt:lpstr>
      <vt:lpstr>例：クイックソートの入力リスト修正</vt:lpstr>
      <vt:lpstr>Augmented Dependency Graph (1)</vt:lpstr>
      <vt:lpstr>Augmented Dependency Graph (2)</vt:lpstr>
      <vt:lpstr>Augmented Dependency Graph (3)</vt:lpstr>
      <vt:lpstr>Augmented Dependency Graph (4)</vt:lpstr>
      <vt:lpstr>Augmented Dependency Graph (5)</vt:lpstr>
      <vt:lpstr>Change-Propagation Algorithm</vt:lpstr>
      <vt:lpstr>Change-Propagation Algorithm</vt:lpstr>
      <vt:lpstr>スライド 20</vt:lpstr>
      <vt:lpstr>スライド 21</vt:lpstr>
      <vt:lpstr>MLによる実装</vt:lpstr>
      <vt:lpstr>AFL</vt:lpstr>
      <vt:lpstr>スライド 24</vt:lpstr>
      <vt:lpstr>スライド 25</vt:lpstr>
      <vt:lpstr>スライド 26</vt:lpstr>
      <vt:lpstr>Evaluation of expressions (1)</vt:lpstr>
      <vt:lpstr>Evaluation of expressions (2)</vt:lpstr>
      <vt:lpstr>Correctness of Change Propagation (1)</vt:lpstr>
      <vt:lpstr>Correctness of Change Propagation (2)</vt:lpstr>
      <vt:lpstr>Future Work (?)</vt:lpstr>
      <vt:lpstr>まとめ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(08/05/27)</dc:title>
  <dc:creator>User</dc:creator>
  <cp:lastModifiedBy>User</cp:lastModifiedBy>
  <cp:revision>121</cp:revision>
  <dcterms:created xsi:type="dcterms:W3CDTF">2008-05-26T04:14:17Z</dcterms:created>
  <dcterms:modified xsi:type="dcterms:W3CDTF">2008-05-27T04:58:57Z</dcterms:modified>
</cp:coreProperties>
</file>